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72" r:id="rId1"/>
  </p:sldMasterIdLst>
  <p:notesMasterIdLst>
    <p:notesMasterId r:id="rId25"/>
  </p:notesMasterIdLst>
  <p:sldIdLst>
    <p:sldId id="256" r:id="rId2"/>
    <p:sldId id="285" r:id="rId3"/>
    <p:sldId id="28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82" r:id="rId23"/>
    <p:sldId id="283" r:id="rId24"/>
  </p:sldIdLst>
  <p:sldSz cx="12192000" cy="6858000"/>
  <p:notesSz cx="6735763" cy="9866313"/>
  <p:defaultTextStyle>
    <a:defPPr lvl="0">
      <a:defRPr lang="uk-UA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58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ksandr Maletskiy" userId="440ff5c8fd0c3209" providerId="LiveId" clId="{64F15682-146B-4B43-B81A-EC123F3C2340}"/>
    <pc:docChg chg="undo custSel delSld modSld">
      <pc:chgData name="Oleksandr Maletskiy" userId="440ff5c8fd0c3209" providerId="LiveId" clId="{64F15682-146B-4B43-B81A-EC123F3C2340}" dt="2019-08-09T07:14:17.456" v="20" actId="47"/>
      <pc:docMkLst>
        <pc:docMk/>
      </pc:docMkLst>
      <pc:sldChg chg="del">
        <pc:chgData name="Oleksandr Maletskiy" userId="440ff5c8fd0c3209" providerId="LiveId" clId="{64F15682-146B-4B43-B81A-EC123F3C2340}" dt="2019-08-09T07:14:07.167" v="16" actId="47"/>
        <pc:sldMkLst>
          <pc:docMk/>
          <pc:sldMk cId="2328793828" sldId="276"/>
        </pc:sldMkLst>
      </pc:sldChg>
      <pc:sldChg chg="del">
        <pc:chgData name="Oleksandr Maletskiy" userId="440ff5c8fd0c3209" providerId="LiveId" clId="{64F15682-146B-4B43-B81A-EC123F3C2340}" dt="2019-08-09T07:14:09.168" v="17" actId="47"/>
        <pc:sldMkLst>
          <pc:docMk/>
          <pc:sldMk cId="3419813091" sldId="277"/>
        </pc:sldMkLst>
      </pc:sldChg>
      <pc:sldChg chg="del">
        <pc:chgData name="Oleksandr Maletskiy" userId="440ff5c8fd0c3209" providerId="LiveId" clId="{64F15682-146B-4B43-B81A-EC123F3C2340}" dt="2019-08-09T07:14:12.953" v="18" actId="47"/>
        <pc:sldMkLst>
          <pc:docMk/>
          <pc:sldMk cId="2603093694" sldId="278"/>
        </pc:sldMkLst>
      </pc:sldChg>
      <pc:sldChg chg="del">
        <pc:chgData name="Oleksandr Maletskiy" userId="440ff5c8fd0c3209" providerId="LiveId" clId="{64F15682-146B-4B43-B81A-EC123F3C2340}" dt="2019-08-09T07:14:15.777" v="19" actId="47"/>
        <pc:sldMkLst>
          <pc:docMk/>
          <pc:sldMk cId="4255435349" sldId="279"/>
        </pc:sldMkLst>
      </pc:sldChg>
      <pc:sldChg chg="del">
        <pc:chgData name="Oleksandr Maletskiy" userId="440ff5c8fd0c3209" providerId="LiveId" clId="{64F15682-146B-4B43-B81A-EC123F3C2340}" dt="2019-08-09T07:14:17.456" v="20" actId="47"/>
        <pc:sldMkLst>
          <pc:docMk/>
          <pc:sldMk cId="861448388" sldId="280"/>
        </pc:sldMkLst>
      </pc:sldChg>
      <pc:sldChg chg="addSp delSp modSp">
        <pc:chgData name="Oleksandr Maletskiy" userId="440ff5c8fd0c3209" providerId="LiveId" clId="{64F15682-146B-4B43-B81A-EC123F3C2340}" dt="2019-08-09T07:13:47.930" v="15" actId="1076"/>
        <pc:sldMkLst>
          <pc:docMk/>
          <pc:sldMk cId="2208732843" sldId="286"/>
        </pc:sldMkLst>
        <pc:spChg chg="mod">
          <ac:chgData name="Oleksandr Maletskiy" userId="440ff5c8fd0c3209" providerId="LiveId" clId="{64F15682-146B-4B43-B81A-EC123F3C2340}" dt="2019-08-09T07:13:19.539" v="11" actId="1076"/>
          <ac:spMkLst>
            <pc:docMk/>
            <pc:sldMk cId="2208732843" sldId="286"/>
            <ac:spMk id="25" creationId="{00000000-0000-0000-0000-000000000000}"/>
          </ac:spMkLst>
        </pc:spChg>
        <pc:spChg chg="add del">
          <ac:chgData name="Oleksandr Maletskiy" userId="440ff5c8fd0c3209" providerId="LiveId" clId="{64F15682-146B-4B43-B81A-EC123F3C2340}" dt="2019-08-09T07:12:52.166" v="5" actId="478"/>
          <ac:spMkLst>
            <pc:docMk/>
            <pc:sldMk cId="2208732843" sldId="286"/>
            <ac:spMk id="27" creationId="{00000000-0000-0000-0000-000000000000}"/>
          </ac:spMkLst>
        </pc:spChg>
        <pc:spChg chg="mod">
          <ac:chgData name="Oleksandr Maletskiy" userId="440ff5c8fd0c3209" providerId="LiveId" clId="{64F15682-146B-4B43-B81A-EC123F3C2340}" dt="2019-08-09T07:13:30.147" v="13" actId="1076"/>
          <ac:spMkLst>
            <pc:docMk/>
            <pc:sldMk cId="2208732843" sldId="286"/>
            <ac:spMk id="28" creationId="{00000000-0000-0000-0000-000000000000}"/>
          </ac:spMkLst>
        </pc:spChg>
        <pc:spChg chg="del">
          <ac:chgData name="Oleksandr Maletskiy" userId="440ff5c8fd0c3209" providerId="LiveId" clId="{64F15682-146B-4B43-B81A-EC123F3C2340}" dt="2019-08-09T07:12:57.938" v="6" actId="478"/>
          <ac:spMkLst>
            <pc:docMk/>
            <pc:sldMk cId="2208732843" sldId="286"/>
            <ac:spMk id="29" creationId="{00000000-0000-0000-0000-000000000000}"/>
          </ac:spMkLst>
        </pc:spChg>
        <pc:spChg chg="mod">
          <ac:chgData name="Oleksandr Maletskiy" userId="440ff5c8fd0c3209" providerId="LiveId" clId="{64F15682-146B-4B43-B81A-EC123F3C2340}" dt="2019-08-09T07:13:23.171" v="12" actId="1076"/>
          <ac:spMkLst>
            <pc:docMk/>
            <pc:sldMk cId="2208732843" sldId="286"/>
            <ac:spMk id="48" creationId="{00000000-0000-0000-0000-000000000000}"/>
          </ac:spMkLst>
        </pc:spChg>
        <pc:spChg chg="mod">
          <ac:chgData name="Oleksandr Maletskiy" userId="440ff5c8fd0c3209" providerId="LiveId" clId="{64F15682-146B-4B43-B81A-EC123F3C2340}" dt="2019-08-09T07:13:35.019" v="14" actId="1076"/>
          <ac:spMkLst>
            <pc:docMk/>
            <pc:sldMk cId="2208732843" sldId="286"/>
            <ac:spMk id="49" creationId="{00000000-0000-0000-0000-000000000000}"/>
          </ac:spMkLst>
        </pc:spChg>
        <pc:spChg chg="del mod">
          <ac:chgData name="Oleksandr Maletskiy" userId="440ff5c8fd0c3209" providerId="LiveId" clId="{64F15682-146B-4B43-B81A-EC123F3C2340}" dt="2019-08-09T07:13:02.632" v="8" actId="478"/>
          <ac:spMkLst>
            <pc:docMk/>
            <pc:sldMk cId="2208732843" sldId="286"/>
            <ac:spMk id="50" creationId="{00000000-0000-0000-0000-000000000000}"/>
          </ac:spMkLst>
        </pc:spChg>
        <pc:spChg chg="add del">
          <ac:chgData name="Oleksandr Maletskiy" userId="440ff5c8fd0c3209" providerId="LiveId" clId="{64F15682-146B-4B43-B81A-EC123F3C2340}" dt="2019-08-09T07:12:51.635" v="4" actId="478"/>
          <ac:spMkLst>
            <pc:docMk/>
            <pc:sldMk cId="2208732843" sldId="286"/>
            <ac:spMk id="51" creationId="{00000000-0000-0000-0000-000000000000}"/>
          </ac:spMkLst>
        </pc:spChg>
        <pc:grpChg chg="mod">
          <ac:chgData name="Oleksandr Maletskiy" userId="440ff5c8fd0c3209" providerId="LiveId" clId="{64F15682-146B-4B43-B81A-EC123F3C2340}" dt="2019-08-09T07:12:51.160" v="3" actId="1076"/>
          <ac:grpSpMkLst>
            <pc:docMk/>
            <pc:sldMk cId="2208732843" sldId="286"/>
            <ac:grpSpMk id="46" creationId="{00000000-0000-0000-0000-000000000000}"/>
          </ac:grpSpMkLst>
        </pc:grpChg>
        <pc:picChg chg="mod">
          <ac:chgData name="Oleksandr Maletskiy" userId="440ff5c8fd0c3209" providerId="LiveId" clId="{64F15682-146B-4B43-B81A-EC123F3C2340}" dt="2019-08-09T07:13:47.930" v="15" actId="1076"/>
          <ac:picMkLst>
            <pc:docMk/>
            <pc:sldMk cId="2208732843" sldId="286"/>
            <ac:picMk id="5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84A68-AA98-45D1-B493-0ACA105DD2C5}" type="datetimeFigureOut">
              <a:rPr lang="uk-UA" smtClean="0"/>
              <a:t>09.08.2019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EED18-4EF1-4ADE-9DF4-54866A5E8F4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044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EED18-4EF1-4ADE-9DF4-54866A5E8F4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790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EED18-4EF1-4ADE-9DF4-54866A5E8F44}" type="slidenum">
              <a:rPr lang="uk-UA" smtClean="0"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790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EED18-4EF1-4ADE-9DF4-54866A5E8F44}" type="slidenum">
              <a:rPr lang="uk-UA" smtClean="0"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0809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EED18-4EF1-4ADE-9DF4-54866A5E8F44}" type="slidenum">
              <a:rPr lang="uk-UA" smtClean="0"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024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EED18-4EF1-4ADE-9DF4-54866A5E8F44}" type="slidenum">
              <a:rPr lang="uk-UA" smtClean="0"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947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5258-8BC9-40E2-A237-63A5C3A3BFBA}" type="datetimeFigureOut">
              <a:rPr lang="uk-UA" smtClean="0"/>
              <a:t>09.08.2019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60D2-91C5-4346-9C50-1E18D9979C7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660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5258-8BC9-40E2-A237-63A5C3A3BFBA}" type="datetimeFigureOut">
              <a:rPr lang="uk-UA" smtClean="0"/>
              <a:t>09.08.2019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60D2-91C5-4346-9C50-1E18D9979C7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631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5258-8BC9-40E2-A237-63A5C3A3BFBA}" type="datetimeFigureOut">
              <a:rPr lang="uk-UA" smtClean="0"/>
              <a:t>09.08.2019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60D2-91C5-4346-9C50-1E18D9979C7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491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5258-8BC9-40E2-A237-63A5C3A3BFBA}" type="datetimeFigureOut">
              <a:rPr lang="uk-UA" smtClean="0"/>
              <a:t>09.08.2019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60D2-91C5-4346-9C50-1E18D9979C7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877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5258-8BC9-40E2-A237-63A5C3A3BFBA}" type="datetimeFigureOut">
              <a:rPr lang="uk-UA" smtClean="0"/>
              <a:t>09.08.2019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60D2-91C5-4346-9C50-1E18D9979C7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543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5258-8BC9-40E2-A237-63A5C3A3BFBA}" type="datetimeFigureOut">
              <a:rPr lang="uk-UA" smtClean="0"/>
              <a:t>09.08.2019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60D2-91C5-4346-9C50-1E18D9979C7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522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5258-8BC9-40E2-A237-63A5C3A3BFBA}" type="datetimeFigureOut">
              <a:rPr lang="uk-UA" smtClean="0"/>
              <a:t>09.08.2019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60D2-91C5-4346-9C50-1E18D9979C7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74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5258-8BC9-40E2-A237-63A5C3A3BFBA}" type="datetimeFigureOut">
              <a:rPr lang="uk-UA" smtClean="0"/>
              <a:t>09.08.2019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60D2-91C5-4346-9C50-1E18D9979C7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926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5258-8BC9-40E2-A237-63A5C3A3BFBA}" type="datetimeFigureOut">
              <a:rPr lang="uk-UA" smtClean="0"/>
              <a:t>09.08.2019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60D2-91C5-4346-9C50-1E18D9979C7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359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5258-8BC9-40E2-A237-63A5C3A3BFBA}" type="datetimeFigureOut">
              <a:rPr lang="uk-UA" smtClean="0"/>
              <a:t>09.08.2019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60D2-91C5-4346-9C50-1E18D9979C7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576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5258-8BC9-40E2-A237-63A5C3A3BFBA}" type="datetimeFigureOut">
              <a:rPr lang="uk-UA" smtClean="0"/>
              <a:t>09.08.2019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60D2-91C5-4346-9C50-1E18D9979C7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567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C5258-8BC9-40E2-A237-63A5C3A3BFBA}" type="datetimeFigureOut">
              <a:rPr lang="uk-UA" smtClean="0"/>
              <a:t>09.08.2019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860D2-91C5-4346-9C50-1E18D9979C7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856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16952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Блок-схема: узел 2"/>
          <p:cNvSpPr/>
          <p:nvPr/>
        </p:nvSpPr>
        <p:spPr>
          <a:xfrm>
            <a:off x="5645427" y="534338"/>
            <a:ext cx="901148" cy="79157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71" y="278632"/>
            <a:ext cx="1275260" cy="125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34" y="3520378"/>
            <a:ext cx="11982735" cy="21913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6600" spc="50" dirty="0">
                <a:ln w="1143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  <a:ea typeface="+mn-ea"/>
                <a:cs typeface="+mn-cs"/>
              </a:rPr>
              <a:t>Новітні технології </a:t>
            </a:r>
            <a:br>
              <a:rPr lang="uk-UA" sz="6600" spc="50" dirty="0">
                <a:ln w="1143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  <a:ea typeface="+mn-ea"/>
                <a:cs typeface="+mn-cs"/>
              </a:rPr>
            </a:br>
            <a:r>
              <a:rPr lang="uk-UA" sz="6600" spc="50" dirty="0">
                <a:ln w="1143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  <a:ea typeface="+mn-ea"/>
                <a:cs typeface="+mn-cs"/>
              </a:rPr>
              <a:t>та сервіси</a:t>
            </a:r>
            <a:b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uk-UA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0621" y="534336"/>
            <a:ext cx="6223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8" name="Прямокутник 19">
            <a:extLst>
              <a:ext uri="{FF2B5EF4-FFF2-40B4-BE49-F238E27FC236}">
                <a16:creationId xmlns:a16="http://schemas.microsoft.com/office/drawing/2014/main" id="{7F951060-9F68-4D7F-A6A1-182B223691C4}"/>
              </a:ext>
            </a:extLst>
          </p:cNvPr>
          <p:cNvSpPr/>
          <p:nvPr/>
        </p:nvSpPr>
        <p:spPr>
          <a:xfrm>
            <a:off x="241179" y="1751390"/>
            <a:ext cx="11709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008E40"/>
                </a:solidFill>
                <a:latin typeface="Franklin Gothic Heavy" panose="020B0903020102020204" pitchFamily="34" charset="0"/>
              </a:rPr>
              <a:t>Пенсійний</a:t>
            </a:r>
            <a:r>
              <a:rPr lang="ru-RU" sz="3600" b="1" dirty="0">
                <a:solidFill>
                  <a:srgbClr val="008E40"/>
                </a:solidFill>
                <a:latin typeface="Franklin Gothic Heavy" panose="020B0903020102020204" pitchFamily="34" charset="0"/>
              </a:rPr>
              <a:t> фонд </a:t>
            </a:r>
            <a:r>
              <a:rPr lang="ru-RU" sz="3600" b="1" dirty="0" err="1">
                <a:solidFill>
                  <a:srgbClr val="008E40"/>
                </a:solidFill>
                <a:latin typeface="Franklin Gothic Heavy" panose="020B0903020102020204" pitchFamily="34" charset="0"/>
              </a:rPr>
              <a:t>України</a:t>
            </a:r>
            <a:endParaRPr lang="ru-RU" sz="3600" b="1" dirty="0">
              <a:solidFill>
                <a:srgbClr val="008E4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95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9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6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0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74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76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68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38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68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6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ED15CF-DDCB-49F2-A0B0-B9CFF226695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6" y="1570257"/>
            <a:ext cx="2356920" cy="2356920"/>
          </a:xfrm>
          <a:prstGeom prst="rect">
            <a:avLst/>
          </a:prstGeom>
        </p:spPr>
      </p:pic>
      <p:sp>
        <p:nvSpPr>
          <p:cNvPr id="15" name="Блок-схема: узел 14"/>
          <p:cNvSpPr/>
          <p:nvPr/>
        </p:nvSpPr>
        <p:spPr>
          <a:xfrm>
            <a:off x="1943848" y="2244112"/>
            <a:ext cx="358536" cy="3194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12192000" cy="16952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Прямокутник 19">
            <a:extLst>
              <a:ext uri="{FF2B5EF4-FFF2-40B4-BE49-F238E27FC236}">
                <a16:creationId xmlns:a16="http://schemas.microsoft.com/office/drawing/2014/main" id="{7F951060-9F68-4D7F-A6A1-182B223691C4}"/>
              </a:ext>
            </a:extLst>
          </p:cNvPr>
          <p:cNvSpPr/>
          <p:nvPr/>
        </p:nvSpPr>
        <p:spPr>
          <a:xfrm>
            <a:off x="482355" y="298960"/>
            <a:ext cx="117096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ДІЮЧА СИСТЕМА </a:t>
            </a:r>
            <a:r>
              <a:rPr lang="ru-RU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ПРИЙОМУ</a:t>
            </a:r>
          </a:p>
        </p:txBody>
      </p:sp>
      <p:sp>
        <p:nvSpPr>
          <p:cNvPr id="5" name="L-Shape 21">
            <a:extLst>
              <a:ext uri="{FF2B5EF4-FFF2-40B4-BE49-F238E27FC236}">
                <a16:creationId xmlns:a16="http://schemas.microsoft.com/office/drawing/2014/main" id="{9F21EB78-878B-4E1D-987E-A9EC0302AD48}"/>
              </a:ext>
            </a:extLst>
          </p:cNvPr>
          <p:cNvSpPr/>
          <p:nvPr/>
        </p:nvSpPr>
        <p:spPr>
          <a:xfrm rot="5400000">
            <a:off x="791589" y="4525195"/>
            <a:ext cx="1094721" cy="189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480" y="0"/>
                </a:lnTo>
                <a:lnTo>
                  <a:pt x="3480" y="19585"/>
                </a:lnTo>
                <a:lnTo>
                  <a:pt x="21600" y="195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BE232"/>
          </a:solidFill>
          <a:ln w="12700">
            <a:miter lim="400000"/>
          </a:ln>
        </p:spPr>
        <p:txBody>
          <a:bodyPr lIns="17145" tIns="17145" rIns="17145" bIns="17145"/>
          <a:lstStyle/>
          <a:p>
            <a:pPr algn="l" defTabSz="3429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2000"/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51A8B61A-6F4D-48E4-8B13-6F839E9A5AF6}"/>
              </a:ext>
            </a:extLst>
          </p:cNvPr>
          <p:cNvSpPr txBox="1"/>
          <p:nvPr/>
        </p:nvSpPr>
        <p:spPr>
          <a:xfrm>
            <a:off x="686720" y="5235463"/>
            <a:ext cx="1891403" cy="661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145" tIns="17145" rIns="17145" bIns="17145"/>
          <a:lstStyle>
            <a:lvl1pPr defTabSz="533400">
              <a:lnSpc>
                <a:spcPct val="90000"/>
              </a:lnSpc>
              <a:spcBef>
                <a:spcPts val="500"/>
              </a:spcBef>
              <a:defRPr sz="3600" b="0" cap="all">
                <a:solidFill>
                  <a:srgbClr val="5E5E5E"/>
                </a:solidFill>
                <a:latin typeface="Muller Narrow Light"/>
                <a:ea typeface="Muller Narrow Light"/>
                <a:cs typeface="Muller Narrow Light"/>
                <a:sym typeface="Muller Narrow Light"/>
              </a:defRPr>
            </a:lvl1pPr>
          </a:lstStyle>
          <a:p>
            <a:pPr lvl="0"/>
            <a:r>
              <a:rPr lang="uk-UA" sz="2000" b="1" dirty="0">
                <a:solidFill>
                  <a:schemeClr val="tx1"/>
                </a:solidFill>
              </a:rPr>
              <a:t>ПОДАННЯ ПАПЕРОВИХ ДОКУМЕНТІВ</a:t>
            </a:r>
            <a:endParaRPr lang="uk-UA" sz="2000" b="1" dirty="0"/>
          </a:p>
        </p:txBody>
      </p:sp>
      <p:sp>
        <p:nvSpPr>
          <p:cNvPr id="7" name="L-Shape 24">
            <a:extLst>
              <a:ext uri="{FF2B5EF4-FFF2-40B4-BE49-F238E27FC236}">
                <a16:creationId xmlns:a16="http://schemas.microsoft.com/office/drawing/2014/main" id="{89368AB4-588F-45CD-955D-4320F7FE031C}"/>
              </a:ext>
            </a:extLst>
          </p:cNvPr>
          <p:cNvSpPr/>
          <p:nvPr/>
        </p:nvSpPr>
        <p:spPr>
          <a:xfrm rot="5400000">
            <a:off x="2881989" y="4027016"/>
            <a:ext cx="1094721" cy="189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480" y="0"/>
                </a:lnTo>
                <a:lnTo>
                  <a:pt x="3480" y="19585"/>
                </a:lnTo>
                <a:lnTo>
                  <a:pt x="21600" y="195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17145" tIns="17145" rIns="17145" bIns="17145"/>
          <a:lstStyle/>
          <a:p>
            <a:pPr algn="l" defTabSz="3429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2000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E4883759-93A3-47D3-8807-45D8C1E7EE1E}"/>
              </a:ext>
            </a:extLst>
          </p:cNvPr>
          <p:cNvSpPr txBox="1"/>
          <p:nvPr/>
        </p:nvSpPr>
        <p:spPr>
          <a:xfrm>
            <a:off x="2772096" y="4716401"/>
            <a:ext cx="1707568" cy="661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145" tIns="17145" rIns="17145" bIns="17145"/>
          <a:lstStyle>
            <a:lvl1pPr defTabSz="533400">
              <a:lnSpc>
                <a:spcPct val="90000"/>
              </a:lnSpc>
              <a:spcBef>
                <a:spcPts val="500"/>
              </a:spcBef>
              <a:defRPr sz="3600" b="0" cap="all">
                <a:solidFill>
                  <a:srgbClr val="5E5E5E"/>
                </a:solidFill>
                <a:latin typeface="Muller Narrow Light"/>
                <a:ea typeface="Muller Narrow Light"/>
                <a:cs typeface="Muller Narrow Light"/>
                <a:sym typeface="Muller Narrow Light"/>
              </a:defRPr>
            </a:lvl1pPr>
          </a:lstStyle>
          <a:p>
            <a:pPr lvl="0"/>
            <a:r>
              <a:rPr lang="uk-UA" sz="2000" b="1" dirty="0">
                <a:solidFill>
                  <a:schemeClr val="tx1"/>
                </a:solidFill>
              </a:rPr>
              <a:t>ОТРИМАННЯ КОНСУЛЬТАЦІЙ</a:t>
            </a:r>
          </a:p>
        </p:txBody>
      </p:sp>
      <p:sp>
        <p:nvSpPr>
          <p:cNvPr id="9" name="L-Shape 27">
            <a:extLst>
              <a:ext uri="{FF2B5EF4-FFF2-40B4-BE49-F238E27FC236}">
                <a16:creationId xmlns:a16="http://schemas.microsoft.com/office/drawing/2014/main" id="{10758495-9652-4374-A2C0-95EDB1AB7330}"/>
              </a:ext>
            </a:extLst>
          </p:cNvPr>
          <p:cNvSpPr/>
          <p:nvPr/>
        </p:nvSpPr>
        <p:spPr>
          <a:xfrm rot="5400000">
            <a:off x="4972385" y="3528837"/>
            <a:ext cx="1094721" cy="189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480" y="0"/>
                </a:lnTo>
                <a:lnTo>
                  <a:pt x="3480" y="19585"/>
                </a:lnTo>
                <a:lnTo>
                  <a:pt x="21600" y="195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17145" tIns="17145" rIns="17145" bIns="17145"/>
          <a:lstStyle/>
          <a:p>
            <a:pPr algn="l" defTabSz="3429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2000"/>
          </a:p>
        </p:txBody>
      </p:sp>
      <p:sp>
        <p:nvSpPr>
          <p:cNvPr id="10" name="Freeform 29">
            <a:extLst>
              <a:ext uri="{FF2B5EF4-FFF2-40B4-BE49-F238E27FC236}">
                <a16:creationId xmlns:a16="http://schemas.microsoft.com/office/drawing/2014/main" id="{4E03DC0B-C89F-465B-8A08-DD3A2CD3D497}"/>
              </a:ext>
            </a:extLst>
          </p:cNvPr>
          <p:cNvSpPr txBox="1"/>
          <p:nvPr/>
        </p:nvSpPr>
        <p:spPr>
          <a:xfrm>
            <a:off x="4872633" y="4262166"/>
            <a:ext cx="1707568" cy="661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145" tIns="17145" rIns="17145" bIns="17145"/>
          <a:lstStyle>
            <a:lvl1pPr defTabSz="533400">
              <a:lnSpc>
                <a:spcPct val="90000"/>
              </a:lnSpc>
              <a:spcBef>
                <a:spcPts val="500"/>
              </a:spcBef>
              <a:defRPr sz="3600" b="0" cap="all">
                <a:solidFill>
                  <a:srgbClr val="5E5E5E"/>
                </a:solidFill>
                <a:latin typeface="Muller Narrow Light"/>
                <a:ea typeface="Muller Narrow Light"/>
                <a:cs typeface="Muller Narrow Light"/>
                <a:sym typeface="Muller Narrow Light"/>
              </a:defRPr>
            </a:lvl1pPr>
          </a:lstStyle>
          <a:p>
            <a:pPr lvl="0"/>
            <a:r>
              <a:rPr lang="uk-UA" sz="2000" b="1" dirty="0">
                <a:solidFill>
                  <a:schemeClr val="tx1"/>
                </a:solidFill>
              </a:rPr>
              <a:t>ПОДАННЯ ВІДСУТНІХ ДОКУМЕНТІВ</a:t>
            </a:r>
            <a:endParaRPr lang="uk-UA" sz="2000" b="1" dirty="0"/>
          </a:p>
        </p:txBody>
      </p:sp>
      <p:sp>
        <p:nvSpPr>
          <p:cNvPr id="11" name="L-Shape 31">
            <a:extLst>
              <a:ext uri="{FF2B5EF4-FFF2-40B4-BE49-F238E27FC236}">
                <a16:creationId xmlns:a16="http://schemas.microsoft.com/office/drawing/2014/main" id="{39AE62FF-EC4F-4207-8FC0-E72358C2194A}"/>
              </a:ext>
            </a:extLst>
          </p:cNvPr>
          <p:cNvSpPr/>
          <p:nvPr/>
        </p:nvSpPr>
        <p:spPr>
          <a:xfrm rot="5400000">
            <a:off x="7062784" y="3030659"/>
            <a:ext cx="1094721" cy="189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480" y="0"/>
                </a:lnTo>
                <a:lnTo>
                  <a:pt x="3480" y="19585"/>
                </a:lnTo>
                <a:lnTo>
                  <a:pt x="21600" y="195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17145" tIns="17145" rIns="17145" bIns="17145"/>
          <a:lstStyle/>
          <a:p>
            <a:pPr algn="l" defTabSz="3429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2000"/>
          </a:p>
        </p:txBody>
      </p:sp>
      <p:sp>
        <p:nvSpPr>
          <p:cNvPr id="12" name="Freeform 32">
            <a:extLst>
              <a:ext uri="{FF2B5EF4-FFF2-40B4-BE49-F238E27FC236}">
                <a16:creationId xmlns:a16="http://schemas.microsoft.com/office/drawing/2014/main" id="{F1A55C93-9CC9-4309-8983-92352154D184}"/>
              </a:ext>
            </a:extLst>
          </p:cNvPr>
          <p:cNvSpPr txBox="1"/>
          <p:nvPr/>
        </p:nvSpPr>
        <p:spPr>
          <a:xfrm>
            <a:off x="6932516" y="3794226"/>
            <a:ext cx="1707568" cy="661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145" tIns="17145" rIns="17145" bIns="17145"/>
          <a:lstStyle>
            <a:lvl1pPr defTabSz="533400">
              <a:lnSpc>
                <a:spcPct val="90000"/>
              </a:lnSpc>
              <a:spcBef>
                <a:spcPts val="500"/>
              </a:spcBef>
              <a:defRPr sz="3600" b="0" cap="all">
                <a:solidFill>
                  <a:srgbClr val="5E5E5E"/>
                </a:solidFill>
                <a:latin typeface="Muller Narrow Light"/>
                <a:ea typeface="Muller Narrow Light"/>
                <a:cs typeface="Muller Narrow Light"/>
                <a:sym typeface="Muller Narrow Light"/>
              </a:defRPr>
            </a:lvl1pPr>
          </a:lstStyle>
          <a:p>
            <a:pPr lvl="0"/>
            <a:r>
              <a:rPr lang="uk-UA" sz="2000" b="1" dirty="0">
                <a:solidFill>
                  <a:schemeClr val="tx1"/>
                </a:solidFill>
              </a:rPr>
              <a:t>ПЕРЕВІРКА ТА КОНТРОЛЬ ЛИШЕ ПРИ ОСОБИСТОМУ ЗВЕРНЕННІ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5FA18C-A6D0-4286-99FA-76ACAC29F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4" y="3058455"/>
            <a:ext cx="2957567" cy="173744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38" y="2149379"/>
            <a:ext cx="526677" cy="51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424979" y="2331004"/>
            <a:ext cx="2134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>
                <a:latin typeface="Franklin Gothic Heavy" panose="020B0903020102020204" pitchFamily="34" charset="0"/>
              </a:rPr>
              <a:t>ОТРИМАННЯ ПОСВІДЧЕННЯ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7" y="3708807"/>
            <a:ext cx="1214728" cy="121472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81" y="3589090"/>
            <a:ext cx="836267" cy="8362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43" y="3319813"/>
            <a:ext cx="607364" cy="6073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32" y="2946561"/>
            <a:ext cx="513616" cy="51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88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20621" y="534336"/>
            <a:ext cx="6223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12192000" cy="17012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600"/>
              </a:spcBef>
            </a:pPr>
            <a:r>
              <a:rPr lang="uk-UA" altLang="uk-UA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ОНОВЛЕНА СИСТЕМА </a:t>
            </a:r>
            <a:r>
              <a:rPr lang="uk-UA" altLang="uk-UA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t>ПРИЙОМУ</a:t>
            </a:r>
            <a:br>
              <a:rPr lang="uk-UA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</a:br>
            <a:r>
              <a:rPr lang="uk-UA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t>ЗА ПРИНЦИПОМ «ОДНЕ ВІДВІДУВАННЯ»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256" y="1997839"/>
            <a:ext cx="11395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/>
              <a:t>	</a:t>
            </a:r>
            <a:endParaRPr lang="uk-UA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0128" y="1836702"/>
            <a:ext cx="11891749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800" b="1" i="1" dirty="0" err="1">
                <a:latin typeface="Franklin Gothic Book" panose="020B0503020102020204" pitchFamily="34" charset="0"/>
              </a:rPr>
              <a:t>Зазначене</a:t>
            </a:r>
            <a:r>
              <a:rPr lang="ru-RU" sz="2800" b="1" i="1" dirty="0">
                <a:latin typeface="Franklin Gothic Book" panose="020B0503020102020204" pitchFamily="34" charset="0"/>
              </a:rPr>
              <a:t> є </a:t>
            </a:r>
            <a:r>
              <a:rPr lang="ru-RU" sz="2800" b="1" i="1" dirty="0" err="1">
                <a:latin typeface="Franklin Gothic Book" panose="020B0503020102020204" pitchFamily="34" charset="0"/>
              </a:rPr>
              <a:t>однією</a:t>
            </a:r>
            <a:r>
              <a:rPr lang="ru-RU" sz="2800" b="1" i="1" dirty="0">
                <a:latin typeface="Franklin Gothic Book" panose="020B0503020102020204" pitchFamily="34" charset="0"/>
              </a:rPr>
              <a:t> </a:t>
            </a:r>
            <a:r>
              <a:rPr lang="ru-RU" sz="2800" b="1" i="1" dirty="0" err="1">
                <a:latin typeface="Franklin Gothic Book" panose="020B0503020102020204" pitchFamily="34" charset="0"/>
              </a:rPr>
              <a:t>зі</a:t>
            </a:r>
            <a:r>
              <a:rPr lang="ru-RU" sz="2800" b="1" i="1" dirty="0">
                <a:latin typeface="Franklin Gothic Book" panose="020B0503020102020204" pitchFamily="34" charset="0"/>
              </a:rPr>
              <a:t> </a:t>
            </a:r>
            <a:r>
              <a:rPr lang="ru-RU" sz="2800" b="1" i="1" dirty="0" err="1">
                <a:latin typeface="Franklin Gothic Book" panose="020B0503020102020204" pitchFamily="34" charset="0"/>
              </a:rPr>
              <a:t>складових</a:t>
            </a:r>
            <a:r>
              <a:rPr lang="ru-RU" sz="2800" b="1" i="1" dirty="0">
                <a:latin typeface="Franklin Gothic Book" panose="020B0503020102020204" pitchFamily="34" charset="0"/>
              </a:rPr>
              <a:t>  </a:t>
            </a:r>
            <a:r>
              <a:rPr lang="ru-RU" sz="2800" b="1" i="1" dirty="0" err="1">
                <a:latin typeface="Franklin Gothic Book" panose="020B0503020102020204" pitchFamily="34" charset="0"/>
              </a:rPr>
              <a:t>частин</a:t>
            </a:r>
            <a:r>
              <a:rPr lang="ru-RU" sz="2800" b="1" i="1" dirty="0">
                <a:latin typeface="Franklin Gothic Book" panose="020B0503020102020204" pitchFamily="34" charset="0"/>
              </a:rPr>
              <a:t> </a:t>
            </a:r>
            <a:r>
              <a:rPr lang="ru-RU" sz="2800" b="1" i="1" dirty="0" err="1">
                <a:latin typeface="Franklin Gothic Book" panose="020B0503020102020204" pitchFamily="34" charset="0"/>
              </a:rPr>
              <a:t>системи</a:t>
            </a:r>
            <a:r>
              <a:rPr lang="ru-RU" sz="2800" b="1" i="1" dirty="0">
                <a:latin typeface="Franklin Gothic Book" panose="020B0503020102020204" pitchFamily="34" charset="0"/>
              </a:rPr>
              <a:t> </a:t>
            </a:r>
            <a:r>
              <a:rPr lang="ru-RU" sz="2800" b="1" i="1" dirty="0" err="1">
                <a:latin typeface="Franklin Gothic Book" panose="020B0503020102020204" pitchFamily="34" charset="0"/>
              </a:rPr>
              <a:t>надання</a:t>
            </a:r>
            <a:r>
              <a:rPr lang="ru-RU" sz="2800" b="1" i="1" dirty="0">
                <a:latin typeface="Franklin Gothic Book" panose="020B0503020102020204" pitchFamily="34" charset="0"/>
              </a:rPr>
              <a:t> </a:t>
            </a:r>
            <a:r>
              <a:rPr lang="ru-RU" sz="2800" b="1" i="1" dirty="0" err="1">
                <a:latin typeface="Franklin Gothic Book" panose="020B0503020102020204" pitchFamily="34" charset="0"/>
              </a:rPr>
              <a:t>послуг</a:t>
            </a:r>
            <a:r>
              <a:rPr lang="ru-RU" sz="2800" b="1" i="1" dirty="0">
                <a:latin typeface="Franklin Gothic Book" panose="020B0503020102020204" pitchFamily="34" charset="0"/>
              </a:rPr>
              <a:t> в </a:t>
            </a:r>
            <a:r>
              <a:rPr lang="uk-UA" sz="2800" b="1" i="1" dirty="0">
                <a:latin typeface="Franklin Gothic Book" panose="020B0503020102020204" pitchFamily="34" charset="0"/>
              </a:rPr>
              <a:t>електронній формі (≪Е-ПЕНСІЯ≫), що реалізується Пенсійним фондом України, і включає</a:t>
            </a:r>
            <a:r>
              <a:rPr lang="uk-UA" sz="2800" b="1" i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:</a:t>
            </a:r>
          </a:p>
          <a:p>
            <a:pPr algn="just">
              <a:spcAft>
                <a:spcPts val="1000"/>
              </a:spcAft>
            </a:pPr>
            <a:r>
              <a:rPr lang="uk-UA" sz="2800" i="1" dirty="0">
                <a:latin typeface="Franklin Gothic Book" panose="020B0503020102020204" pitchFamily="34" charset="0"/>
              </a:rPr>
              <a:t>- </a:t>
            </a:r>
            <a:r>
              <a:rPr lang="uk-UA" sz="3200" i="1" dirty="0">
                <a:latin typeface="Franklin Gothic Book" panose="020B0503020102020204" pitchFamily="34" charset="0"/>
              </a:rPr>
              <a:t>створення можливостей одержання послуг дистанційно, в електронному форматі, через особистий кабінет та </a:t>
            </a:r>
            <a:r>
              <a:rPr lang="uk-UA" sz="3200" i="1" dirty="0" err="1">
                <a:latin typeface="Franklin Gothic Book" panose="020B0503020102020204" pitchFamily="34" charset="0"/>
              </a:rPr>
              <a:t>Вебпортал</a:t>
            </a:r>
            <a:r>
              <a:rPr lang="uk-UA" sz="3200" i="1" dirty="0">
                <a:latin typeface="Franklin Gothic Book" panose="020B0503020102020204" pitchFamily="34" charset="0"/>
              </a:rPr>
              <a:t>;</a:t>
            </a:r>
          </a:p>
          <a:p>
            <a:pPr algn="just">
              <a:spcAft>
                <a:spcPts val="1000"/>
              </a:spcAft>
            </a:pPr>
            <a:r>
              <a:rPr lang="uk-UA" sz="3200" i="1" dirty="0">
                <a:latin typeface="Franklin Gothic Book" panose="020B0503020102020204" pitchFamily="34" charset="0"/>
              </a:rPr>
              <a:t>- одержання результатів надання послуг;</a:t>
            </a:r>
          </a:p>
          <a:p>
            <a:pPr algn="just">
              <a:spcAft>
                <a:spcPts val="1000"/>
              </a:spcAft>
            </a:pPr>
            <a:r>
              <a:rPr lang="uk-UA" sz="3200" i="1" dirty="0">
                <a:latin typeface="Franklin Gothic Book" panose="020B0503020102020204" pitchFamily="34" charset="0"/>
              </a:rPr>
              <a:t>- організацію обміну даними з іншими державними реєстрами для зменшення паперового документообігу при наданні послуг.</a:t>
            </a:r>
          </a:p>
        </p:txBody>
      </p:sp>
    </p:spTree>
    <p:extLst>
      <p:ext uri="{BB962C8B-B14F-4D97-AF65-F5344CB8AC3E}">
        <p14:creationId xmlns:p14="http://schemas.microsoft.com/office/powerpoint/2010/main" val="620904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20621" y="534336"/>
            <a:ext cx="6223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15972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uk-UA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МОБІЛЬНИЙ ДОДАТОК</a:t>
            </a:r>
            <a:endParaRPr lang="uk-UA" altLang="uk-UA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52577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Franklin Gothic Book" panose="020B0503020102020204" pitchFamily="34" charset="0"/>
              </a:rPr>
              <a:t>Мета запровадження</a:t>
            </a:r>
            <a:endParaRPr lang="uk-UA" dirty="0">
              <a:latin typeface="Franklin Gothic Book" panose="020B0503020102020204" pitchFamily="34" charset="0"/>
            </a:endParaRPr>
          </a:p>
          <a:p>
            <a:pPr algn="just"/>
            <a:r>
              <a:rPr lang="uk-UA" dirty="0">
                <a:latin typeface="Franklin Gothic Book" panose="020B0503020102020204" pitchFamily="34" charset="0"/>
              </a:rPr>
              <a:t>Підвищення ступеню відкритості діяльності Пенсійного фонду.</a:t>
            </a:r>
          </a:p>
          <a:p>
            <a:pPr algn="just"/>
            <a:r>
              <a:rPr lang="uk-UA" dirty="0">
                <a:latin typeface="Franklin Gothic Book" panose="020B0503020102020204" pitchFamily="34" charset="0"/>
              </a:rPr>
              <a:t>Створення можливостей доступу до електронних сервісів у зручному форматі зі смартфону чи планшету.</a:t>
            </a:r>
          </a:p>
          <a:p>
            <a:pPr algn="just"/>
            <a:r>
              <a:rPr lang="uk-UA" dirty="0">
                <a:latin typeface="Franklin Gothic Book" panose="020B0503020102020204" pitchFamily="34" charset="0"/>
              </a:rPr>
              <a:t>Розширення кількості осіб, що мають доступ до електронних сервісів Пенсійного фонду.</a:t>
            </a:r>
          </a:p>
          <a:p>
            <a:pPr algn="just"/>
            <a:r>
              <a:rPr lang="uk-UA" dirty="0">
                <a:latin typeface="Franklin Gothic Book" panose="020B0503020102020204" pitchFamily="34" charset="0"/>
              </a:rPr>
              <a:t>Забезпечення простого доступу пенсіонерів до даних електронної пенсійної справи.</a:t>
            </a:r>
          </a:p>
          <a:p>
            <a:pPr algn="just"/>
            <a:r>
              <a:rPr lang="uk-UA" dirty="0">
                <a:latin typeface="Franklin Gothic Book" panose="020B0503020102020204" pitchFamily="34" charset="0"/>
              </a:rPr>
              <a:t>Забезпечення оперативного доступу застрахованих осіб до інформації, яка міститься в електронній обліковій картці щодо анкетних даних, страхового стажу, заробітної плати з метою захисту їх прав шляхом контролю сплати страхувальниками страхових внесків.</a:t>
            </a:r>
          </a:p>
          <a:p>
            <a:pPr algn="just"/>
            <a:r>
              <a:rPr lang="uk-UA" dirty="0">
                <a:latin typeface="Franklin Gothic Book" panose="020B0503020102020204" pitchFamily="34" charset="0"/>
              </a:rPr>
              <a:t>Оперативного та зручного доступу до Електронного реєстру листків непрацездатності.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275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20621" y="534336"/>
            <a:ext cx="6223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15972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600"/>
              </a:spcBef>
            </a:pPr>
            <a:r>
              <a:rPr lang="uk-UA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МОБІЛЬНИЙ ДОДАТОК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</a:pPr>
            <a:r>
              <a:rPr lang="uk-UA" altLang="uk-UA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t>Макети стартової сторінки, профілю та повідомлень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6" y="1704109"/>
            <a:ext cx="3332908" cy="501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62" y="1704109"/>
            <a:ext cx="2376431" cy="501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027" y="1704111"/>
            <a:ext cx="2447896" cy="5054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645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20621" y="534336"/>
            <a:ext cx="6223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15972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uk-UA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МОБІЛЬНИЙ ДОДАТОК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uk-UA" altLang="uk-UA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t>Макети сторінок контролю звернень, інформації щодо страхового стажу та інформаційних повідомлень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88" y="1790755"/>
            <a:ext cx="3104891" cy="501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85" y="1790756"/>
            <a:ext cx="2365779" cy="492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69" y="1790756"/>
            <a:ext cx="2825100" cy="492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74" y="1790754"/>
            <a:ext cx="3145927" cy="4906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88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/>
          <p:cNvGrpSpPr/>
          <p:nvPr/>
        </p:nvGrpSpPr>
        <p:grpSpPr>
          <a:xfrm>
            <a:off x="1979000" y="1815489"/>
            <a:ext cx="8343161" cy="5073609"/>
            <a:chOff x="752803" y="353876"/>
            <a:chExt cx="10422346" cy="6652384"/>
          </a:xfrm>
        </p:grpSpPr>
        <p:sp>
          <p:nvSpPr>
            <p:cNvPr id="24" name="Straight Connector 63"/>
            <p:cNvSpPr/>
            <p:nvPr/>
          </p:nvSpPr>
          <p:spPr>
            <a:xfrm>
              <a:off x="9409978" y="1915348"/>
              <a:ext cx="1765171" cy="1"/>
            </a:xfrm>
            <a:prstGeom prst="line">
              <a:avLst/>
            </a:prstGeom>
            <a:ln w="38100">
              <a:solidFill>
                <a:srgbClr val="AAAFB4"/>
              </a:solidFill>
              <a:miter/>
            </a:ln>
          </p:spPr>
          <p:txBody>
            <a:bodyPr lIns="45719" rIns="45719"/>
            <a:lstStyle/>
            <a:p>
              <a:pPr algn="l" defTabSz="914400">
                <a:defRPr sz="1400" b="0"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  <p:sp>
          <p:nvSpPr>
            <p:cNvPr id="25" name="Freeform 8"/>
            <p:cNvSpPr/>
            <p:nvPr/>
          </p:nvSpPr>
          <p:spPr>
            <a:xfrm>
              <a:off x="4161199" y="3278676"/>
              <a:ext cx="3733123" cy="372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extrusionOk="0">
                  <a:moveTo>
                    <a:pt x="19872" y="13036"/>
                  </a:moveTo>
                  <a:cubicBezTo>
                    <a:pt x="19912" y="12847"/>
                    <a:pt x="19952" y="12657"/>
                    <a:pt x="19979" y="12482"/>
                  </a:cubicBezTo>
                  <a:cubicBezTo>
                    <a:pt x="20019" y="12293"/>
                    <a:pt x="20046" y="12104"/>
                    <a:pt x="20073" y="11914"/>
                  </a:cubicBezTo>
                  <a:cubicBezTo>
                    <a:pt x="20624" y="11901"/>
                    <a:pt x="21135" y="11820"/>
                    <a:pt x="21552" y="11685"/>
                  </a:cubicBezTo>
                  <a:cubicBezTo>
                    <a:pt x="21592" y="11131"/>
                    <a:pt x="21592" y="10564"/>
                    <a:pt x="21552" y="10023"/>
                  </a:cubicBezTo>
                  <a:cubicBezTo>
                    <a:pt x="21148" y="9875"/>
                    <a:pt x="20638" y="9794"/>
                    <a:pt x="20087" y="9780"/>
                  </a:cubicBezTo>
                  <a:cubicBezTo>
                    <a:pt x="20046" y="9402"/>
                    <a:pt x="19979" y="9024"/>
                    <a:pt x="19898" y="8659"/>
                  </a:cubicBezTo>
                  <a:cubicBezTo>
                    <a:pt x="20409" y="8456"/>
                    <a:pt x="20866" y="8200"/>
                    <a:pt x="21202" y="7929"/>
                  </a:cubicBezTo>
                  <a:cubicBezTo>
                    <a:pt x="21054" y="7389"/>
                    <a:pt x="20866" y="6876"/>
                    <a:pt x="20638" y="6376"/>
                  </a:cubicBezTo>
                  <a:cubicBezTo>
                    <a:pt x="20208" y="6376"/>
                    <a:pt x="19697" y="6471"/>
                    <a:pt x="19173" y="6646"/>
                  </a:cubicBezTo>
                  <a:cubicBezTo>
                    <a:pt x="19011" y="6308"/>
                    <a:pt x="18823" y="5971"/>
                    <a:pt x="18608" y="5660"/>
                  </a:cubicBezTo>
                  <a:cubicBezTo>
                    <a:pt x="19038" y="5295"/>
                    <a:pt x="19374" y="4890"/>
                    <a:pt x="19603" y="4525"/>
                  </a:cubicBezTo>
                  <a:cubicBezTo>
                    <a:pt x="19280" y="4080"/>
                    <a:pt x="18931" y="3647"/>
                    <a:pt x="18541" y="3256"/>
                  </a:cubicBezTo>
                  <a:cubicBezTo>
                    <a:pt x="18138" y="3404"/>
                    <a:pt x="17694" y="3661"/>
                    <a:pt x="17250" y="4012"/>
                  </a:cubicBezTo>
                  <a:cubicBezTo>
                    <a:pt x="16982" y="3755"/>
                    <a:pt x="16699" y="3512"/>
                    <a:pt x="16390" y="3283"/>
                  </a:cubicBezTo>
                  <a:cubicBezTo>
                    <a:pt x="16659" y="2783"/>
                    <a:pt x="16847" y="2296"/>
                    <a:pt x="16928" y="1878"/>
                  </a:cubicBezTo>
                  <a:cubicBezTo>
                    <a:pt x="16484" y="1567"/>
                    <a:pt x="16014" y="1283"/>
                    <a:pt x="15503" y="1040"/>
                  </a:cubicBezTo>
                  <a:cubicBezTo>
                    <a:pt x="15181" y="1324"/>
                    <a:pt x="14845" y="1716"/>
                    <a:pt x="14562" y="2202"/>
                  </a:cubicBezTo>
                  <a:cubicBezTo>
                    <a:pt x="14213" y="2053"/>
                    <a:pt x="13863" y="1918"/>
                    <a:pt x="13500" y="1810"/>
                  </a:cubicBezTo>
                  <a:cubicBezTo>
                    <a:pt x="13581" y="1256"/>
                    <a:pt x="13594" y="729"/>
                    <a:pt x="13527" y="311"/>
                  </a:cubicBezTo>
                  <a:cubicBezTo>
                    <a:pt x="13258" y="230"/>
                    <a:pt x="12990" y="176"/>
                    <a:pt x="12721" y="122"/>
                  </a:cubicBezTo>
                  <a:cubicBezTo>
                    <a:pt x="12452" y="81"/>
                    <a:pt x="12170" y="41"/>
                    <a:pt x="11901" y="14"/>
                  </a:cubicBezTo>
                  <a:cubicBezTo>
                    <a:pt x="11686" y="392"/>
                    <a:pt x="11511" y="878"/>
                    <a:pt x="11404" y="1432"/>
                  </a:cubicBezTo>
                  <a:cubicBezTo>
                    <a:pt x="11027" y="1405"/>
                    <a:pt x="10651" y="1391"/>
                    <a:pt x="10275" y="1418"/>
                  </a:cubicBezTo>
                  <a:cubicBezTo>
                    <a:pt x="10167" y="865"/>
                    <a:pt x="9992" y="378"/>
                    <a:pt x="9791" y="0"/>
                  </a:cubicBezTo>
                  <a:cubicBezTo>
                    <a:pt x="9240" y="41"/>
                    <a:pt x="8688" y="135"/>
                    <a:pt x="8164" y="270"/>
                  </a:cubicBezTo>
                  <a:cubicBezTo>
                    <a:pt x="8097" y="702"/>
                    <a:pt x="8097" y="1229"/>
                    <a:pt x="8178" y="1783"/>
                  </a:cubicBezTo>
                  <a:cubicBezTo>
                    <a:pt x="7815" y="1891"/>
                    <a:pt x="7465" y="2013"/>
                    <a:pt x="7116" y="2161"/>
                  </a:cubicBezTo>
                  <a:cubicBezTo>
                    <a:pt x="6834" y="1675"/>
                    <a:pt x="6498" y="1283"/>
                    <a:pt x="6175" y="986"/>
                  </a:cubicBezTo>
                  <a:cubicBezTo>
                    <a:pt x="5678" y="1229"/>
                    <a:pt x="5194" y="1499"/>
                    <a:pt x="4737" y="1810"/>
                  </a:cubicBezTo>
                  <a:cubicBezTo>
                    <a:pt x="4817" y="2242"/>
                    <a:pt x="5006" y="2729"/>
                    <a:pt x="5261" y="3229"/>
                  </a:cubicBezTo>
                  <a:cubicBezTo>
                    <a:pt x="4965" y="3445"/>
                    <a:pt x="4670" y="3688"/>
                    <a:pt x="4401" y="3944"/>
                  </a:cubicBezTo>
                  <a:cubicBezTo>
                    <a:pt x="3957" y="3593"/>
                    <a:pt x="3514" y="3323"/>
                    <a:pt x="3124" y="3174"/>
                  </a:cubicBezTo>
                  <a:cubicBezTo>
                    <a:pt x="2734" y="3566"/>
                    <a:pt x="2371" y="3985"/>
                    <a:pt x="2049" y="4431"/>
                  </a:cubicBezTo>
                  <a:cubicBezTo>
                    <a:pt x="2264" y="4809"/>
                    <a:pt x="2600" y="5201"/>
                    <a:pt x="3016" y="5579"/>
                  </a:cubicBezTo>
                  <a:cubicBezTo>
                    <a:pt x="2815" y="5890"/>
                    <a:pt x="2626" y="6214"/>
                    <a:pt x="2452" y="6565"/>
                  </a:cubicBezTo>
                  <a:cubicBezTo>
                    <a:pt x="1928" y="6376"/>
                    <a:pt x="1417" y="6281"/>
                    <a:pt x="987" y="6268"/>
                  </a:cubicBezTo>
                  <a:cubicBezTo>
                    <a:pt x="758" y="6768"/>
                    <a:pt x="570" y="7281"/>
                    <a:pt x="409" y="7821"/>
                  </a:cubicBezTo>
                  <a:cubicBezTo>
                    <a:pt x="745" y="8092"/>
                    <a:pt x="1188" y="8362"/>
                    <a:pt x="1712" y="8564"/>
                  </a:cubicBezTo>
                  <a:cubicBezTo>
                    <a:pt x="1672" y="8740"/>
                    <a:pt x="1632" y="8929"/>
                    <a:pt x="1592" y="9118"/>
                  </a:cubicBezTo>
                  <a:cubicBezTo>
                    <a:pt x="1565" y="9307"/>
                    <a:pt x="1538" y="9496"/>
                    <a:pt x="1511" y="9686"/>
                  </a:cubicBezTo>
                  <a:cubicBezTo>
                    <a:pt x="960" y="9686"/>
                    <a:pt x="436" y="9780"/>
                    <a:pt x="32" y="9915"/>
                  </a:cubicBezTo>
                  <a:cubicBezTo>
                    <a:pt x="-8" y="10469"/>
                    <a:pt x="-8" y="11023"/>
                    <a:pt x="19" y="11577"/>
                  </a:cubicBezTo>
                  <a:cubicBezTo>
                    <a:pt x="436" y="11712"/>
                    <a:pt x="946" y="11806"/>
                    <a:pt x="1497" y="11820"/>
                  </a:cubicBezTo>
                  <a:cubicBezTo>
                    <a:pt x="1538" y="12198"/>
                    <a:pt x="1605" y="12576"/>
                    <a:pt x="1686" y="12941"/>
                  </a:cubicBezTo>
                  <a:cubicBezTo>
                    <a:pt x="1161" y="13144"/>
                    <a:pt x="718" y="13400"/>
                    <a:pt x="382" y="13657"/>
                  </a:cubicBezTo>
                  <a:cubicBezTo>
                    <a:pt x="530" y="14197"/>
                    <a:pt x="718" y="14724"/>
                    <a:pt x="933" y="15224"/>
                  </a:cubicBezTo>
                  <a:cubicBezTo>
                    <a:pt x="1363" y="15224"/>
                    <a:pt x="1874" y="15129"/>
                    <a:pt x="2411" y="14954"/>
                  </a:cubicBezTo>
                  <a:cubicBezTo>
                    <a:pt x="2573" y="15292"/>
                    <a:pt x="2761" y="15616"/>
                    <a:pt x="2963" y="15940"/>
                  </a:cubicBezTo>
                  <a:cubicBezTo>
                    <a:pt x="2546" y="16305"/>
                    <a:pt x="2210" y="16696"/>
                    <a:pt x="1981" y="17061"/>
                  </a:cubicBezTo>
                  <a:cubicBezTo>
                    <a:pt x="2304" y="17520"/>
                    <a:pt x="2653" y="17953"/>
                    <a:pt x="3043" y="18344"/>
                  </a:cubicBezTo>
                  <a:cubicBezTo>
                    <a:pt x="3446" y="18196"/>
                    <a:pt x="3890" y="17926"/>
                    <a:pt x="4320" y="17574"/>
                  </a:cubicBezTo>
                  <a:cubicBezTo>
                    <a:pt x="4602" y="17845"/>
                    <a:pt x="4885" y="18088"/>
                    <a:pt x="5194" y="18317"/>
                  </a:cubicBezTo>
                  <a:cubicBezTo>
                    <a:pt x="4911" y="18804"/>
                    <a:pt x="4737" y="19290"/>
                    <a:pt x="4643" y="19722"/>
                  </a:cubicBezTo>
                  <a:cubicBezTo>
                    <a:pt x="5100" y="20033"/>
                    <a:pt x="5570" y="20317"/>
                    <a:pt x="6067" y="20560"/>
                  </a:cubicBezTo>
                  <a:cubicBezTo>
                    <a:pt x="6403" y="20276"/>
                    <a:pt x="6739" y="19871"/>
                    <a:pt x="7022" y="19398"/>
                  </a:cubicBezTo>
                  <a:cubicBezTo>
                    <a:pt x="7371" y="19547"/>
                    <a:pt x="7721" y="19682"/>
                    <a:pt x="8084" y="19790"/>
                  </a:cubicBezTo>
                  <a:cubicBezTo>
                    <a:pt x="8003" y="20344"/>
                    <a:pt x="7990" y="20857"/>
                    <a:pt x="8057" y="21289"/>
                  </a:cubicBezTo>
                  <a:cubicBezTo>
                    <a:pt x="8326" y="21357"/>
                    <a:pt x="8594" y="21424"/>
                    <a:pt x="8863" y="21465"/>
                  </a:cubicBezTo>
                  <a:cubicBezTo>
                    <a:pt x="9132" y="21519"/>
                    <a:pt x="9414" y="21559"/>
                    <a:pt x="9683" y="21586"/>
                  </a:cubicBezTo>
                  <a:cubicBezTo>
                    <a:pt x="9885" y="21208"/>
                    <a:pt x="10073" y="20722"/>
                    <a:pt x="10180" y="20168"/>
                  </a:cubicBezTo>
                  <a:cubicBezTo>
                    <a:pt x="10557" y="20195"/>
                    <a:pt x="10933" y="20195"/>
                    <a:pt x="11309" y="20182"/>
                  </a:cubicBezTo>
                  <a:cubicBezTo>
                    <a:pt x="11417" y="20722"/>
                    <a:pt x="11592" y="21222"/>
                    <a:pt x="11793" y="21600"/>
                  </a:cubicBezTo>
                  <a:cubicBezTo>
                    <a:pt x="12344" y="21546"/>
                    <a:pt x="12882" y="21451"/>
                    <a:pt x="13420" y="21316"/>
                  </a:cubicBezTo>
                  <a:cubicBezTo>
                    <a:pt x="13487" y="20898"/>
                    <a:pt x="13487" y="20371"/>
                    <a:pt x="13406" y="19817"/>
                  </a:cubicBezTo>
                  <a:cubicBezTo>
                    <a:pt x="13769" y="19709"/>
                    <a:pt x="14119" y="19587"/>
                    <a:pt x="14468" y="19439"/>
                  </a:cubicBezTo>
                  <a:cubicBezTo>
                    <a:pt x="14750" y="19911"/>
                    <a:pt x="15086" y="20317"/>
                    <a:pt x="15409" y="20600"/>
                  </a:cubicBezTo>
                  <a:cubicBezTo>
                    <a:pt x="15906" y="20371"/>
                    <a:pt x="16390" y="20087"/>
                    <a:pt x="16834" y="19776"/>
                  </a:cubicBezTo>
                  <a:cubicBezTo>
                    <a:pt x="16767" y="19358"/>
                    <a:pt x="16578" y="18871"/>
                    <a:pt x="16310" y="18371"/>
                  </a:cubicBezTo>
                  <a:cubicBezTo>
                    <a:pt x="16619" y="18155"/>
                    <a:pt x="16914" y="17912"/>
                    <a:pt x="17183" y="17642"/>
                  </a:cubicBezTo>
                  <a:cubicBezTo>
                    <a:pt x="17613" y="18007"/>
                    <a:pt x="18070" y="18263"/>
                    <a:pt x="18460" y="18426"/>
                  </a:cubicBezTo>
                  <a:cubicBezTo>
                    <a:pt x="18850" y="18034"/>
                    <a:pt x="19213" y="17615"/>
                    <a:pt x="19535" y="17156"/>
                  </a:cubicBezTo>
                  <a:cubicBezTo>
                    <a:pt x="19320" y="16791"/>
                    <a:pt x="18984" y="16386"/>
                    <a:pt x="18568" y="16021"/>
                  </a:cubicBezTo>
                  <a:cubicBezTo>
                    <a:pt x="18769" y="15710"/>
                    <a:pt x="18958" y="15373"/>
                    <a:pt x="19132" y="15035"/>
                  </a:cubicBezTo>
                  <a:cubicBezTo>
                    <a:pt x="19656" y="15224"/>
                    <a:pt x="20167" y="15319"/>
                    <a:pt x="20597" y="15332"/>
                  </a:cubicBezTo>
                  <a:cubicBezTo>
                    <a:pt x="20826" y="14832"/>
                    <a:pt x="21014" y="14305"/>
                    <a:pt x="21175" y="13765"/>
                  </a:cubicBezTo>
                  <a:cubicBezTo>
                    <a:pt x="20839" y="13495"/>
                    <a:pt x="20382" y="13238"/>
                    <a:pt x="19872" y="13036"/>
                  </a:cubicBezTo>
                  <a:close/>
                  <a:moveTo>
                    <a:pt x="9401" y="18507"/>
                  </a:moveTo>
                  <a:cubicBezTo>
                    <a:pt x="5153" y="17737"/>
                    <a:pt x="2344" y="13657"/>
                    <a:pt x="3110" y="9402"/>
                  </a:cubicBezTo>
                  <a:cubicBezTo>
                    <a:pt x="3890" y="5133"/>
                    <a:pt x="7949" y="2310"/>
                    <a:pt x="12183" y="3080"/>
                  </a:cubicBezTo>
                  <a:cubicBezTo>
                    <a:pt x="16431" y="3863"/>
                    <a:pt x="19240" y="7943"/>
                    <a:pt x="18460" y="12198"/>
                  </a:cubicBezTo>
                  <a:cubicBezTo>
                    <a:pt x="17694" y="16453"/>
                    <a:pt x="13635" y="19290"/>
                    <a:pt x="9401" y="18507"/>
                  </a:cubicBezTo>
                  <a:close/>
                </a:path>
              </a:pathLst>
            </a:custGeom>
            <a:solidFill>
              <a:srgbClr val="5E5E60"/>
            </a:solidFill>
            <a:ln w="12700">
              <a:miter lim="400000"/>
            </a:ln>
          </p:spPr>
          <p:txBody>
            <a:bodyPr lIns="72000" tIns="72000" rIns="72000" bIns="72000"/>
            <a:lstStyle/>
            <a:p>
              <a:pPr algn="l" defTabSz="685800">
                <a:defRPr sz="1500" b="0"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  <p:sp>
          <p:nvSpPr>
            <p:cNvPr id="26" name="Straight Connector 28"/>
            <p:cNvSpPr/>
            <p:nvPr/>
          </p:nvSpPr>
          <p:spPr>
            <a:xfrm>
              <a:off x="7565235" y="362984"/>
              <a:ext cx="2185777" cy="1"/>
            </a:xfrm>
            <a:prstGeom prst="line">
              <a:avLst/>
            </a:prstGeom>
            <a:ln w="38100">
              <a:solidFill>
                <a:srgbClr val="AAAFB4"/>
              </a:solidFill>
              <a:miter/>
            </a:ln>
          </p:spPr>
          <p:txBody>
            <a:bodyPr lIns="45719" rIns="45719"/>
            <a:lstStyle/>
            <a:p>
              <a:pPr algn="l" defTabSz="914400">
                <a:defRPr sz="1400" b="0"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  <p:sp>
          <p:nvSpPr>
            <p:cNvPr id="27" name="Freeform 8"/>
            <p:cNvSpPr/>
            <p:nvPr/>
          </p:nvSpPr>
          <p:spPr>
            <a:xfrm>
              <a:off x="2396063" y="1210979"/>
              <a:ext cx="2815132" cy="281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extrusionOk="0">
                  <a:moveTo>
                    <a:pt x="19872" y="13036"/>
                  </a:moveTo>
                  <a:cubicBezTo>
                    <a:pt x="19912" y="12847"/>
                    <a:pt x="19952" y="12657"/>
                    <a:pt x="19979" y="12482"/>
                  </a:cubicBezTo>
                  <a:cubicBezTo>
                    <a:pt x="20019" y="12293"/>
                    <a:pt x="20046" y="12104"/>
                    <a:pt x="20073" y="11914"/>
                  </a:cubicBezTo>
                  <a:cubicBezTo>
                    <a:pt x="20624" y="11901"/>
                    <a:pt x="21135" y="11820"/>
                    <a:pt x="21552" y="11685"/>
                  </a:cubicBezTo>
                  <a:cubicBezTo>
                    <a:pt x="21592" y="11131"/>
                    <a:pt x="21592" y="10564"/>
                    <a:pt x="21552" y="10023"/>
                  </a:cubicBezTo>
                  <a:cubicBezTo>
                    <a:pt x="21148" y="9875"/>
                    <a:pt x="20638" y="9794"/>
                    <a:pt x="20087" y="9780"/>
                  </a:cubicBezTo>
                  <a:cubicBezTo>
                    <a:pt x="20046" y="9402"/>
                    <a:pt x="19979" y="9024"/>
                    <a:pt x="19898" y="8659"/>
                  </a:cubicBezTo>
                  <a:cubicBezTo>
                    <a:pt x="20409" y="8456"/>
                    <a:pt x="20866" y="8200"/>
                    <a:pt x="21202" y="7929"/>
                  </a:cubicBezTo>
                  <a:cubicBezTo>
                    <a:pt x="21054" y="7389"/>
                    <a:pt x="20866" y="6876"/>
                    <a:pt x="20638" y="6376"/>
                  </a:cubicBezTo>
                  <a:cubicBezTo>
                    <a:pt x="20208" y="6376"/>
                    <a:pt x="19697" y="6471"/>
                    <a:pt x="19173" y="6646"/>
                  </a:cubicBezTo>
                  <a:cubicBezTo>
                    <a:pt x="19011" y="6308"/>
                    <a:pt x="18823" y="5971"/>
                    <a:pt x="18608" y="5660"/>
                  </a:cubicBezTo>
                  <a:cubicBezTo>
                    <a:pt x="19038" y="5295"/>
                    <a:pt x="19374" y="4890"/>
                    <a:pt x="19603" y="4525"/>
                  </a:cubicBezTo>
                  <a:cubicBezTo>
                    <a:pt x="19280" y="4080"/>
                    <a:pt x="18931" y="3647"/>
                    <a:pt x="18541" y="3256"/>
                  </a:cubicBezTo>
                  <a:cubicBezTo>
                    <a:pt x="18138" y="3404"/>
                    <a:pt x="17694" y="3661"/>
                    <a:pt x="17250" y="4012"/>
                  </a:cubicBezTo>
                  <a:cubicBezTo>
                    <a:pt x="16982" y="3755"/>
                    <a:pt x="16699" y="3512"/>
                    <a:pt x="16390" y="3283"/>
                  </a:cubicBezTo>
                  <a:cubicBezTo>
                    <a:pt x="16659" y="2783"/>
                    <a:pt x="16847" y="2296"/>
                    <a:pt x="16928" y="1878"/>
                  </a:cubicBezTo>
                  <a:cubicBezTo>
                    <a:pt x="16484" y="1567"/>
                    <a:pt x="16014" y="1283"/>
                    <a:pt x="15503" y="1040"/>
                  </a:cubicBezTo>
                  <a:cubicBezTo>
                    <a:pt x="15181" y="1324"/>
                    <a:pt x="14845" y="1716"/>
                    <a:pt x="14562" y="2202"/>
                  </a:cubicBezTo>
                  <a:cubicBezTo>
                    <a:pt x="14213" y="2053"/>
                    <a:pt x="13863" y="1918"/>
                    <a:pt x="13500" y="1810"/>
                  </a:cubicBezTo>
                  <a:cubicBezTo>
                    <a:pt x="13581" y="1256"/>
                    <a:pt x="13594" y="729"/>
                    <a:pt x="13527" y="311"/>
                  </a:cubicBezTo>
                  <a:cubicBezTo>
                    <a:pt x="13258" y="230"/>
                    <a:pt x="12990" y="176"/>
                    <a:pt x="12721" y="122"/>
                  </a:cubicBezTo>
                  <a:cubicBezTo>
                    <a:pt x="12452" y="81"/>
                    <a:pt x="12170" y="41"/>
                    <a:pt x="11901" y="14"/>
                  </a:cubicBezTo>
                  <a:cubicBezTo>
                    <a:pt x="11686" y="392"/>
                    <a:pt x="11511" y="878"/>
                    <a:pt x="11404" y="1432"/>
                  </a:cubicBezTo>
                  <a:cubicBezTo>
                    <a:pt x="11027" y="1405"/>
                    <a:pt x="10651" y="1391"/>
                    <a:pt x="10275" y="1418"/>
                  </a:cubicBezTo>
                  <a:cubicBezTo>
                    <a:pt x="10167" y="865"/>
                    <a:pt x="9992" y="378"/>
                    <a:pt x="9791" y="0"/>
                  </a:cubicBezTo>
                  <a:cubicBezTo>
                    <a:pt x="9240" y="41"/>
                    <a:pt x="8688" y="135"/>
                    <a:pt x="8164" y="270"/>
                  </a:cubicBezTo>
                  <a:cubicBezTo>
                    <a:pt x="8097" y="702"/>
                    <a:pt x="8097" y="1229"/>
                    <a:pt x="8178" y="1783"/>
                  </a:cubicBezTo>
                  <a:cubicBezTo>
                    <a:pt x="7815" y="1891"/>
                    <a:pt x="7465" y="2013"/>
                    <a:pt x="7116" y="2161"/>
                  </a:cubicBezTo>
                  <a:cubicBezTo>
                    <a:pt x="6834" y="1675"/>
                    <a:pt x="6498" y="1283"/>
                    <a:pt x="6175" y="986"/>
                  </a:cubicBezTo>
                  <a:cubicBezTo>
                    <a:pt x="5678" y="1229"/>
                    <a:pt x="5194" y="1499"/>
                    <a:pt x="4737" y="1810"/>
                  </a:cubicBezTo>
                  <a:cubicBezTo>
                    <a:pt x="4817" y="2242"/>
                    <a:pt x="5006" y="2729"/>
                    <a:pt x="5261" y="3229"/>
                  </a:cubicBezTo>
                  <a:cubicBezTo>
                    <a:pt x="4965" y="3445"/>
                    <a:pt x="4670" y="3688"/>
                    <a:pt x="4401" y="3944"/>
                  </a:cubicBezTo>
                  <a:cubicBezTo>
                    <a:pt x="3957" y="3593"/>
                    <a:pt x="3514" y="3323"/>
                    <a:pt x="3124" y="3174"/>
                  </a:cubicBezTo>
                  <a:cubicBezTo>
                    <a:pt x="2734" y="3566"/>
                    <a:pt x="2371" y="3985"/>
                    <a:pt x="2049" y="4431"/>
                  </a:cubicBezTo>
                  <a:cubicBezTo>
                    <a:pt x="2264" y="4809"/>
                    <a:pt x="2600" y="5201"/>
                    <a:pt x="3016" y="5579"/>
                  </a:cubicBezTo>
                  <a:cubicBezTo>
                    <a:pt x="2815" y="5890"/>
                    <a:pt x="2626" y="6214"/>
                    <a:pt x="2452" y="6565"/>
                  </a:cubicBezTo>
                  <a:cubicBezTo>
                    <a:pt x="1928" y="6376"/>
                    <a:pt x="1417" y="6281"/>
                    <a:pt x="987" y="6268"/>
                  </a:cubicBezTo>
                  <a:cubicBezTo>
                    <a:pt x="758" y="6768"/>
                    <a:pt x="570" y="7281"/>
                    <a:pt x="409" y="7821"/>
                  </a:cubicBezTo>
                  <a:cubicBezTo>
                    <a:pt x="745" y="8092"/>
                    <a:pt x="1188" y="8362"/>
                    <a:pt x="1712" y="8564"/>
                  </a:cubicBezTo>
                  <a:cubicBezTo>
                    <a:pt x="1672" y="8740"/>
                    <a:pt x="1632" y="8929"/>
                    <a:pt x="1592" y="9118"/>
                  </a:cubicBezTo>
                  <a:cubicBezTo>
                    <a:pt x="1565" y="9307"/>
                    <a:pt x="1538" y="9496"/>
                    <a:pt x="1511" y="9686"/>
                  </a:cubicBezTo>
                  <a:cubicBezTo>
                    <a:pt x="960" y="9686"/>
                    <a:pt x="436" y="9780"/>
                    <a:pt x="32" y="9915"/>
                  </a:cubicBezTo>
                  <a:cubicBezTo>
                    <a:pt x="-8" y="10469"/>
                    <a:pt x="-8" y="11023"/>
                    <a:pt x="19" y="11577"/>
                  </a:cubicBezTo>
                  <a:cubicBezTo>
                    <a:pt x="436" y="11712"/>
                    <a:pt x="946" y="11806"/>
                    <a:pt x="1497" y="11820"/>
                  </a:cubicBezTo>
                  <a:cubicBezTo>
                    <a:pt x="1538" y="12198"/>
                    <a:pt x="1605" y="12576"/>
                    <a:pt x="1686" y="12941"/>
                  </a:cubicBezTo>
                  <a:cubicBezTo>
                    <a:pt x="1161" y="13144"/>
                    <a:pt x="718" y="13400"/>
                    <a:pt x="382" y="13657"/>
                  </a:cubicBezTo>
                  <a:cubicBezTo>
                    <a:pt x="530" y="14197"/>
                    <a:pt x="718" y="14724"/>
                    <a:pt x="933" y="15224"/>
                  </a:cubicBezTo>
                  <a:cubicBezTo>
                    <a:pt x="1363" y="15224"/>
                    <a:pt x="1874" y="15129"/>
                    <a:pt x="2411" y="14954"/>
                  </a:cubicBezTo>
                  <a:cubicBezTo>
                    <a:pt x="2573" y="15292"/>
                    <a:pt x="2761" y="15616"/>
                    <a:pt x="2963" y="15940"/>
                  </a:cubicBezTo>
                  <a:cubicBezTo>
                    <a:pt x="2546" y="16305"/>
                    <a:pt x="2210" y="16696"/>
                    <a:pt x="1981" y="17061"/>
                  </a:cubicBezTo>
                  <a:cubicBezTo>
                    <a:pt x="2304" y="17520"/>
                    <a:pt x="2653" y="17953"/>
                    <a:pt x="3043" y="18344"/>
                  </a:cubicBezTo>
                  <a:cubicBezTo>
                    <a:pt x="3446" y="18196"/>
                    <a:pt x="3890" y="17926"/>
                    <a:pt x="4320" y="17574"/>
                  </a:cubicBezTo>
                  <a:cubicBezTo>
                    <a:pt x="4602" y="17845"/>
                    <a:pt x="4885" y="18088"/>
                    <a:pt x="5194" y="18317"/>
                  </a:cubicBezTo>
                  <a:cubicBezTo>
                    <a:pt x="4911" y="18804"/>
                    <a:pt x="4737" y="19290"/>
                    <a:pt x="4643" y="19722"/>
                  </a:cubicBezTo>
                  <a:cubicBezTo>
                    <a:pt x="5100" y="20033"/>
                    <a:pt x="5570" y="20317"/>
                    <a:pt x="6067" y="20560"/>
                  </a:cubicBezTo>
                  <a:cubicBezTo>
                    <a:pt x="6403" y="20276"/>
                    <a:pt x="6739" y="19871"/>
                    <a:pt x="7022" y="19398"/>
                  </a:cubicBezTo>
                  <a:cubicBezTo>
                    <a:pt x="7371" y="19547"/>
                    <a:pt x="7721" y="19682"/>
                    <a:pt x="8084" y="19790"/>
                  </a:cubicBezTo>
                  <a:cubicBezTo>
                    <a:pt x="8003" y="20344"/>
                    <a:pt x="7990" y="20857"/>
                    <a:pt x="8057" y="21289"/>
                  </a:cubicBezTo>
                  <a:cubicBezTo>
                    <a:pt x="8326" y="21357"/>
                    <a:pt x="8594" y="21424"/>
                    <a:pt x="8863" y="21465"/>
                  </a:cubicBezTo>
                  <a:cubicBezTo>
                    <a:pt x="9132" y="21519"/>
                    <a:pt x="9414" y="21559"/>
                    <a:pt x="9683" y="21586"/>
                  </a:cubicBezTo>
                  <a:cubicBezTo>
                    <a:pt x="9885" y="21208"/>
                    <a:pt x="10073" y="20722"/>
                    <a:pt x="10180" y="20168"/>
                  </a:cubicBezTo>
                  <a:cubicBezTo>
                    <a:pt x="10557" y="20195"/>
                    <a:pt x="10933" y="20195"/>
                    <a:pt x="11309" y="20182"/>
                  </a:cubicBezTo>
                  <a:cubicBezTo>
                    <a:pt x="11417" y="20722"/>
                    <a:pt x="11592" y="21222"/>
                    <a:pt x="11793" y="21600"/>
                  </a:cubicBezTo>
                  <a:cubicBezTo>
                    <a:pt x="12344" y="21546"/>
                    <a:pt x="12882" y="21451"/>
                    <a:pt x="13420" y="21316"/>
                  </a:cubicBezTo>
                  <a:cubicBezTo>
                    <a:pt x="13487" y="20898"/>
                    <a:pt x="13487" y="20371"/>
                    <a:pt x="13406" y="19817"/>
                  </a:cubicBezTo>
                  <a:cubicBezTo>
                    <a:pt x="13769" y="19709"/>
                    <a:pt x="14119" y="19587"/>
                    <a:pt x="14468" y="19439"/>
                  </a:cubicBezTo>
                  <a:cubicBezTo>
                    <a:pt x="14750" y="19911"/>
                    <a:pt x="15086" y="20317"/>
                    <a:pt x="15409" y="20600"/>
                  </a:cubicBezTo>
                  <a:cubicBezTo>
                    <a:pt x="15906" y="20371"/>
                    <a:pt x="16390" y="20087"/>
                    <a:pt x="16834" y="19776"/>
                  </a:cubicBezTo>
                  <a:cubicBezTo>
                    <a:pt x="16767" y="19358"/>
                    <a:pt x="16578" y="18871"/>
                    <a:pt x="16310" y="18371"/>
                  </a:cubicBezTo>
                  <a:cubicBezTo>
                    <a:pt x="16619" y="18155"/>
                    <a:pt x="16914" y="17912"/>
                    <a:pt x="17183" y="17642"/>
                  </a:cubicBezTo>
                  <a:cubicBezTo>
                    <a:pt x="17613" y="18007"/>
                    <a:pt x="18070" y="18263"/>
                    <a:pt x="18460" y="18426"/>
                  </a:cubicBezTo>
                  <a:cubicBezTo>
                    <a:pt x="18850" y="18034"/>
                    <a:pt x="19213" y="17615"/>
                    <a:pt x="19535" y="17156"/>
                  </a:cubicBezTo>
                  <a:cubicBezTo>
                    <a:pt x="19320" y="16791"/>
                    <a:pt x="18984" y="16386"/>
                    <a:pt x="18568" y="16021"/>
                  </a:cubicBezTo>
                  <a:cubicBezTo>
                    <a:pt x="18769" y="15710"/>
                    <a:pt x="18958" y="15373"/>
                    <a:pt x="19132" y="15035"/>
                  </a:cubicBezTo>
                  <a:cubicBezTo>
                    <a:pt x="19656" y="15224"/>
                    <a:pt x="20167" y="15319"/>
                    <a:pt x="20597" y="15332"/>
                  </a:cubicBezTo>
                  <a:cubicBezTo>
                    <a:pt x="20826" y="14832"/>
                    <a:pt x="21014" y="14305"/>
                    <a:pt x="21175" y="13765"/>
                  </a:cubicBezTo>
                  <a:cubicBezTo>
                    <a:pt x="20839" y="13495"/>
                    <a:pt x="20382" y="13238"/>
                    <a:pt x="19872" y="13036"/>
                  </a:cubicBezTo>
                  <a:close/>
                  <a:moveTo>
                    <a:pt x="9401" y="18507"/>
                  </a:moveTo>
                  <a:cubicBezTo>
                    <a:pt x="5153" y="17737"/>
                    <a:pt x="2344" y="13657"/>
                    <a:pt x="3110" y="9402"/>
                  </a:cubicBezTo>
                  <a:cubicBezTo>
                    <a:pt x="3890" y="5133"/>
                    <a:pt x="7949" y="2310"/>
                    <a:pt x="12183" y="3080"/>
                  </a:cubicBezTo>
                  <a:cubicBezTo>
                    <a:pt x="16431" y="3863"/>
                    <a:pt x="19240" y="7943"/>
                    <a:pt x="18460" y="12198"/>
                  </a:cubicBezTo>
                  <a:cubicBezTo>
                    <a:pt x="17694" y="16453"/>
                    <a:pt x="13635" y="19290"/>
                    <a:pt x="9401" y="18507"/>
                  </a:cubicBezTo>
                  <a:close/>
                </a:path>
              </a:pathLst>
            </a:custGeom>
            <a:solidFill>
              <a:srgbClr val="5E5E60"/>
            </a:solidFill>
            <a:ln w="12700">
              <a:miter lim="400000"/>
            </a:ln>
          </p:spPr>
          <p:txBody>
            <a:bodyPr lIns="72000" tIns="72000" rIns="72000" bIns="72000"/>
            <a:lstStyle/>
            <a:p>
              <a:pPr algn="l" defTabSz="685800">
                <a:defRPr sz="1500" b="0"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 dirty="0"/>
            </a:p>
          </p:txBody>
        </p:sp>
        <p:sp>
          <p:nvSpPr>
            <p:cNvPr id="28" name="Freeform 6"/>
            <p:cNvSpPr/>
            <p:nvPr/>
          </p:nvSpPr>
          <p:spPr>
            <a:xfrm>
              <a:off x="5024627" y="353876"/>
              <a:ext cx="3261276" cy="306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2" extrusionOk="0">
                  <a:moveTo>
                    <a:pt x="20169" y="11284"/>
                  </a:moveTo>
                  <a:cubicBezTo>
                    <a:pt x="20183" y="11096"/>
                    <a:pt x="20196" y="10908"/>
                    <a:pt x="20183" y="10719"/>
                  </a:cubicBezTo>
                  <a:cubicBezTo>
                    <a:pt x="20183" y="10518"/>
                    <a:pt x="20183" y="10329"/>
                    <a:pt x="20169" y="10154"/>
                  </a:cubicBezTo>
                  <a:cubicBezTo>
                    <a:pt x="20709" y="10033"/>
                    <a:pt x="21208" y="9859"/>
                    <a:pt x="21587" y="9643"/>
                  </a:cubicBezTo>
                  <a:cubicBezTo>
                    <a:pt x="21519" y="9092"/>
                    <a:pt x="21424" y="8554"/>
                    <a:pt x="21276" y="8016"/>
                  </a:cubicBezTo>
                  <a:cubicBezTo>
                    <a:pt x="20858" y="7962"/>
                    <a:pt x="20331" y="7962"/>
                    <a:pt x="19778" y="8056"/>
                  </a:cubicBezTo>
                  <a:cubicBezTo>
                    <a:pt x="19670" y="7693"/>
                    <a:pt x="19534" y="7343"/>
                    <a:pt x="19386" y="6994"/>
                  </a:cubicBezTo>
                  <a:cubicBezTo>
                    <a:pt x="19859" y="6698"/>
                    <a:pt x="20264" y="6362"/>
                    <a:pt x="20534" y="6039"/>
                  </a:cubicBezTo>
                  <a:cubicBezTo>
                    <a:pt x="20291" y="5541"/>
                    <a:pt x="20007" y="5070"/>
                    <a:pt x="19697" y="4613"/>
                  </a:cubicBezTo>
                  <a:cubicBezTo>
                    <a:pt x="19278" y="4707"/>
                    <a:pt x="18792" y="4896"/>
                    <a:pt x="18293" y="5165"/>
                  </a:cubicBezTo>
                  <a:cubicBezTo>
                    <a:pt x="18063" y="4869"/>
                    <a:pt x="17820" y="4573"/>
                    <a:pt x="17563" y="4304"/>
                  </a:cubicBezTo>
                  <a:cubicBezTo>
                    <a:pt x="17901" y="3860"/>
                    <a:pt x="18171" y="3416"/>
                    <a:pt x="18320" y="3013"/>
                  </a:cubicBezTo>
                  <a:cubicBezTo>
                    <a:pt x="17915" y="2636"/>
                    <a:pt x="17496" y="2273"/>
                    <a:pt x="17037" y="1964"/>
                  </a:cubicBezTo>
                  <a:cubicBezTo>
                    <a:pt x="16673" y="2192"/>
                    <a:pt x="16281" y="2529"/>
                    <a:pt x="15917" y="2945"/>
                  </a:cubicBezTo>
                  <a:cubicBezTo>
                    <a:pt x="15593" y="2744"/>
                    <a:pt x="15268" y="2555"/>
                    <a:pt x="14918" y="2394"/>
                  </a:cubicBezTo>
                  <a:cubicBezTo>
                    <a:pt x="15107" y="1856"/>
                    <a:pt x="15188" y="1345"/>
                    <a:pt x="15188" y="915"/>
                  </a:cubicBezTo>
                  <a:cubicBezTo>
                    <a:pt x="14688" y="699"/>
                    <a:pt x="14175" y="511"/>
                    <a:pt x="13635" y="363"/>
                  </a:cubicBezTo>
                  <a:cubicBezTo>
                    <a:pt x="13365" y="699"/>
                    <a:pt x="13109" y="1157"/>
                    <a:pt x="12906" y="1681"/>
                  </a:cubicBezTo>
                  <a:cubicBezTo>
                    <a:pt x="12542" y="1600"/>
                    <a:pt x="12177" y="1533"/>
                    <a:pt x="11786" y="1493"/>
                  </a:cubicBezTo>
                  <a:cubicBezTo>
                    <a:pt x="11772" y="941"/>
                    <a:pt x="11678" y="430"/>
                    <a:pt x="11542" y="13"/>
                  </a:cubicBezTo>
                  <a:cubicBezTo>
                    <a:pt x="11259" y="0"/>
                    <a:pt x="10989" y="0"/>
                    <a:pt x="10706" y="0"/>
                  </a:cubicBezTo>
                  <a:cubicBezTo>
                    <a:pt x="10436" y="0"/>
                    <a:pt x="10152" y="13"/>
                    <a:pt x="9882" y="40"/>
                  </a:cubicBezTo>
                  <a:cubicBezTo>
                    <a:pt x="9747" y="444"/>
                    <a:pt x="9666" y="955"/>
                    <a:pt x="9653" y="1506"/>
                  </a:cubicBezTo>
                  <a:cubicBezTo>
                    <a:pt x="9274" y="1560"/>
                    <a:pt x="8897" y="1627"/>
                    <a:pt x="8532" y="1722"/>
                  </a:cubicBezTo>
                  <a:cubicBezTo>
                    <a:pt x="8329" y="1197"/>
                    <a:pt x="8073" y="753"/>
                    <a:pt x="7789" y="417"/>
                  </a:cubicBezTo>
                  <a:cubicBezTo>
                    <a:pt x="7263" y="565"/>
                    <a:pt x="6736" y="767"/>
                    <a:pt x="6237" y="995"/>
                  </a:cubicBezTo>
                  <a:cubicBezTo>
                    <a:pt x="6250" y="1426"/>
                    <a:pt x="6345" y="1937"/>
                    <a:pt x="6534" y="2461"/>
                  </a:cubicBezTo>
                  <a:cubicBezTo>
                    <a:pt x="6196" y="2636"/>
                    <a:pt x="5872" y="2824"/>
                    <a:pt x="5562" y="3040"/>
                  </a:cubicBezTo>
                  <a:cubicBezTo>
                    <a:pt x="5184" y="2623"/>
                    <a:pt x="4792" y="2286"/>
                    <a:pt x="4415" y="2071"/>
                  </a:cubicBezTo>
                  <a:cubicBezTo>
                    <a:pt x="3969" y="2394"/>
                    <a:pt x="3550" y="2757"/>
                    <a:pt x="3159" y="3147"/>
                  </a:cubicBezTo>
                  <a:cubicBezTo>
                    <a:pt x="3307" y="3537"/>
                    <a:pt x="3577" y="3995"/>
                    <a:pt x="3942" y="4425"/>
                  </a:cubicBezTo>
                  <a:cubicBezTo>
                    <a:pt x="3672" y="4694"/>
                    <a:pt x="3442" y="4990"/>
                    <a:pt x="3213" y="5299"/>
                  </a:cubicBezTo>
                  <a:cubicBezTo>
                    <a:pt x="2713" y="5030"/>
                    <a:pt x="2227" y="4855"/>
                    <a:pt x="1809" y="4775"/>
                  </a:cubicBezTo>
                  <a:cubicBezTo>
                    <a:pt x="1498" y="5232"/>
                    <a:pt x="1228" y="5703"/>
                    <a:pt x="985" y="6214"/>
                  </a:cubicBezTo>
                  <a:cubicBezTo>
                    <a:pt x="1269" y="6536"/>
                    <a:pt x="1674" y="6859"/>
                    <a:pt x="2160" y="7142"/>
                  </a:cubicBezTo>
                  <a:cubicBezTo>
                    <a:pt x="2011" y="7491"/>
                    <a:pt x="1890" y="7841"/>
                    <a:pt x="1782" y="8204"/>
                  </a:cubicBezTo>
                  <a:cubicBezTo>
                    <a:pt x="1228" y="8124"/>
                    <a:pt x="702" y="8124"/>
                    <a:pt x="283" y="8204"/>
                  </a:cubicBezTo>
                  <a:cubicBezTo>
                    <a:pt x="148" y="8729"/>
                    <a:pt x="54" y="9280"/>
                    <a:pt x="0" y="9832"/>
                  </a:cubicBezTo>
                  <a:cubicBezTo>
                    <a:pt x="391" y="10033"/>
                    <a:pt x="877" y="10208"/>
                    <a:pt x="1431" y="10302"/>
                  </a:cubicBezTo>
                  <a:cubicBezTo>
                    <a:pt x="1417" y="10491"/>
                    <a:pt x="1417" y="10679"/>
                    <a:pt x="1417" y="10881"/>
                  </a:cubicBezTo>
                  <a:cubicBezTo>
                    <a:pt x="1417" y="11069"/>
                    <a:pt x="1431" y="11257"/>
                    <a:pt x="1444" y="11446"/>
                  </a:cubicBezTo>
                  <a:cubicBezTo>
                    <a:pt x="891" y="11553"/>
                    <a:pt x="405" y="11728"/>
                    <a:pt x="27" y="11943"/>
                  </a:cubicBezTo>
                  <a:cubicBezTo>
                    <a:pt x="81" y="12495"/>
                    <a:pt x="189" y="13046"/>
                    <a:pt x="324" y="13571"/>
                  </a:cubicBezTo>
                  <a:cubicBezTo>
                    <a:pt x="756" y="13624"/>
                    <a:pt x="1269" y="13624"/>
                    <a:pt x="1822" y="13530"/>
                  </a:cubicBezTo>
                  <a:cubicBezTo>
                    <a:pt x="1930" y="13893"/>
                    <a:pt x="2065" y="14243"/>
                    <a:pt x="2227" y="14593"/>
                  </a:cubicBezTo>
                  <a:cubicBezTo>
                    <a:pt x="1741" y="14889"/>
                    <a:pt x="1350" y="15225"/>
                    <a:pt x="1066" y="15548"/>
                  </a:cubicBezTo>
                  <a:cubicBezTo>
                    <a:pt x="1309" y="16045"/>
                    <a:pt x="1593" y="16516"/>
                    <a:pt x="1903" y="16973"/>
                  </a:cubicBezTo>
                  <a:cubicBezTo>
                    <a:pt x="2335" y="16879"/>
                    <a:pt x="2821" y="16704"/>
                    <a:pt x="3307" y="16422"/>
                  </a:cubicBezTo>
                  <a:cubicBezTo>
                    <a:pt x="3537" y="16731"/>
                    <a:pt x="3780" y="17014"/>
                    <a:pt x="4050" y="17283"/>
                  </a:cubicBezTo>
                  <a:cubicBezTo>
                    <a:pt x="3699" y="17727"/>
                    <a:pt x="3442" y="18170"/>
                    <a:pt x="3280" y="18574"/>
                  </a:cubicBezTo>
                  <a:cubicBezTo>
                    <a:pt x="3685" y="18964"/>
                    <a:pt x="4117" y="19314"/>
                    <a:pt x="4563" y="19623"/>
                  </a:cubicBezTo>
                  <a:cubicBezTo>
                    <a:pt x="4927" y="19408"/>
                    <a:pt x="5332" y="19058"/>
                    <a:pt x="5697" y="18641"/>
                  </a:cubicBezTo>
                  <a:cubicBezTo>
                    <a:pt x="6008" y="18843"/>
                    <a:pt x="6345" y="19031"/>
                    <a:pt x="6682" y="19193"/>
                  </a:cubicBezTo>
                  <a:cubicBezTo>
                    <a:pt x="6507" y="19731"/>
                    <a:pt x="6412" y="20242"/>
                    <a:pt x="6412" y="20672"/>
                  </a:cubicBezTo>
                  <a:cubicBezTo>
                    <a:pt x="6912" y="20887"/>
                    <a:pt x="7439" y="21075"/>
                    <a:pt x="7979" y="21223"/>
                  </a:cubicBezTo>
                  <a:cubicBezTo>
                    <a:pt x="8249" y="20887"/>
                    <a:pt x="8492" y="20430"/>
                    <a:pt x="8694" y="19905"/>
                  </a:cubicBezTo>
                  <a:cubicBezTo>
                    <a:pt x="9058" y="19986"/>
                    <a:pt x="9437" y="20053"/>
                    <a:pt x="9814" y="20094"/>
                  </a:cubicBezTo>
                  <a:cubicBezTo>
                    <a:pt x="9828" y="20659"/>
                    <a:pt x="9922" y="21170"/>
                    <a:pt x="10071" y="21573"/>
                  </a:cubicBezTo>
                  <a:cubicBezTo>
                    <a:pt x="10341" y="21587"/>
                    <a:pt x="10611" y="21600"/>
                    <a:pt x="10894" y="21587"/>
                  </a:cubicBezTo>
                  <a:cubicBezTo>
                    <a:pt x="11178" y="21587"/>
                    <a:pt x="11448" y="21573"/>
                    <a:pt x="11718" y="21560"/>
                  </a:cubicBezTo>
                  <a:cubicBezTo>
                    <a:pt x="11867" y="21143"/>
                    <a:pt x="11947" y="20632"/>
                    <a:pt x="11947" y="20080"/>
                  </a:cubicBezTo>
                  <a:cubicBezTo>
                    <a:pt x="12326" y="20026"/>
                    <a:pt x="12703" y="19959"/>
                    <a:pt x="13068" y="19865"/>
                  </a:cubicBezTo>
                  <a:cubicBezTo>
                    <a:pt x="13271" y="20390"/>
                    <a:pt x="13541" y="20833"/>
                    <a:pt x="13811" y="21170"/>
                  </a:cubicBezTo>
                  <a:cubicBezTo>
                    <a:pt x="14351" y="21022"/>
                    <a:pt x="14864" y="20820"/>
                    <a:pt x="15363" y="20591"/>
                  </a:cubicBezTo>
                  <a:cubicBezTo>
                    <a:pt x="15350" y="20161"/>
                    <a:pt x="15255" y="19650"/>
                    <a:pt x="15066" y="19125"/>
                  </a:cubicBezTo>
                  <a:cubicBezTo>
                    <a:pt x="15404" y="18950"/>
                    <a:pt x="15728" y="18762"/>
                    <a:pt x="16052" y="18547"/>
                  </a:cubicBezTo>
                  <a:cubicBezTo>
                    <a:pt x="16416" y="18964"/>
                    <a:pt x="16821" y="19300"/>
                    <a:pt x="17185" y="19515"/>
                  </a:cubicBezTo>
                  <a:cubicBezTo>
                    <a:pt x="17631" y="19193"/>
                    <a:pt x="18063" y="18829"/>
                    <a:pt x="18454" y="18439"/>
                  </a:cubicBezTo>
                  <a:cubicBezTo>
                    <a:pt x="18293" y="18049"/>
                    <a:pt x="18022" y="17605"/>
                    <a:pt x="17672" y="17175"/>
                  </a:cubicBezTo>
                  <a:cubicBezTo>
                    <a:pt x="17928" y="16893"/>
                    <a:pt x="18171" y="16597"/>
                    <a:pt x="18387" y="16301"/>
                  </a:cubicBezTo>
                  <a:cubicBezTo>
                    <a:pt x="18886" y="16556"/>
                    <a:pt x="19373" y="16745"/>
                    <a:pt x="19805" y="16812"/>
                  </a:cubicBezTo>
                  <a:cubicBezTo>
                    <a:pt x="20102" y="16368"/>
                    <a:pt x="20385" y="15884"/>
                    <a:pt x="20615" y="15386"/>
                  </a:cubicBezTo>
                  <a:cubicBezTo>
                    <a:pt x="20331" y="15064"/>
                    <a:pt x="19926" y="14727"/>
                    <a:pt x="19440" y="14445"/>
                  </a:cubicBezTo>
                  <a:cubicBezTo>
                    <a:pt x="19589" y="14095"/>
                    <a:pt x="19723" y="13745"/>
                    <a:pt x="19832" y="13382"/>
                  </a:cubicBezTo>
                  <a:cubicBezTo>
                    <a:pt x="20385" y="13463"/>
                    <a:pt x="20898" y="13463"/>
                    <a:pt x="21330" y="13382"/>
                  </a:cubicBezTo>
                  <a:cubicBezTo>
                    <a:pt x="21451" y="12858"/>
                    <a:pt x="21546" y="12320"/>
                    <a:pt x="21600" y="11755"/>
                  </a:cubicBezTo>
                  <a:cubicBezTo>
                    <a:pt x="21222" y="11553"/>
                    <a:pt x="20723" y="11378"/>
                    <a:pt x="20169" y="11284"/>
                  </a:cubicBezTo>
                  <a:close/>
                  <a:moveTo>
                    <a:pt x="10868" y="18601"/>
                  </a:moveTo>
                  <a:cubicBezTo>
                    <a:pt x="6548" y="18641"/>
                    <a:pt x="3010" y="15171"/>
                    <a:pt x="2970" y="10867"/>
                  </a:cubicBezTo>
                  <a:cubicBezTo>
                    <a:pt x="2929" y="6550"/>
                    <a:pt x="6412" y="3026"/>
                    <a:pt x="10733" y="2986"/>
                  </a:cubicBezTo>
                  <a:cubicBezTo>
                    <a:pt x="15066" y="2945"/>
                    <a:pt x="18603" y="6415"/>
                    <a:pt x="18643" y="10733"/>
                  </a:cubicBezTo>
                  <a:cubicBezTo>
                    <a:pt x="18670" y="15037"/>
                    <a:pt x="15201" y="18560"/>
                    <a:pt x="10868" y="18601"/>
                  </a:cubicBezTo>
                  <a:close/>
                </a:path>
              </a:pathLst>
            </a:custGeom>
            <a:solidFill>
              <a:srgbClr val="5E5E60"/>
            </a:solidFill>
            <a:ln w="12700">
              <a:miter lim="400000"/>
            </a:ln>
          </p:spPr>
          <p:txBody>
            <a:bodyPr lIns="72000" tIns="72000" rIns="72000" bIns="72000"/>
            <a:lstStyle/>
            <a:p>
              <a:pPr algn="l" defTabSz="685800">
                <a:defRPr sz="1500" b="0"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  <p:sp>
          <p:nvSpPr>
            <p:cNvPr id="30" name="Freeform 5"/>
            <p:cNvSpPr/>
            <p:nvPr/>
          </p:nvSpPr>
          <p:spPr>
            <a:xfrm>
              <a:off x="752803" y="2211239"/>
              <a:ext cx="1680044" cy="186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45" y="178"/>
                  </a:moveTo>
                  <a:lnTo>
                    <a:pt x="14866" y="140"/>
                  </a:lnTo>
                  <a:lnTo>
                    <a:pt x="14503" y="101"/>
                  </a:lnTo>
                  <a:lnTo>
                    <a:pt x="13779" y="54"/>
                  </a:lnTo>
                  <a:lnTo>
                    <a:pt x="13098" y="16"/>
                  </a:lnTo>
                  <a:lnTo>
                    <a:pt x="12460" y="0"/>
                  </a:lnTo>
                  <a:lnTo>
                    <a:pt x="11839" y="16"/>
                  </a:lnTo>
                  <a:lnTo>
                    <a:pt x="11270" y="31"/>
                  </a:lnTo>
                  <a:lnTo>
                    <a:pt x="10753" y="62"/>
                  </a:lnTo>
                  <a:lnTo>
                    <a:pt x="10270" y="101"/>
                  </a:lnTo>
                  <a:lnTo>
                    <a:pt x="9830" y="140"/>
                  </a:lnTo>
                  <a:lnTo>
                    <a:pt x="9459" y="186"/>
                  </a:lnTo>
                  <a:lnTo>
                    <a:pt x="9131" y="233"/>
                  </a:lnTo>
                  <a:lnTo>
                    <a:pt x="8856" y="279"/>
                  </a:lnTo>
                  <a:lnTo>
                    <a:pt x="8476" y="349"/>
                  </a:lnTo>
                  <a:lnTo>
                    <a:pt x="8355" y="380"/>
                  </a:lnTo>
                  <a:lnTo>
                    <a:pt x="8657" y="365"/>
                  </a:lnTo>
                  <a:lnTo>
                    <a:pt x="9011" y="365"/>
                  </a:lnTo>
                  <a:lnTo>
                    <a:pt x="9459" y="380"/>
                  </a:lnTo>
                  <a:lnTo>
                    <a:pt x="9959" y="403"/>
                  </a:lnTo>
                  <a:lnTo>
                    <a:pt x="10227" y="427"/>
                  </a:lnTo>
                  <a:lnTo>
                    <a:pt x="10503" y="458"/>
                  </a:lnTo>
                  <a:lnTo>
                    <a:pt x="10770" y="489"/>
                  </a:lnTo>
                  <a:lnTo>
                    <a:pt x="11037" y="528"/>
                  </a:lnTo>
                  <a:lnTo>
                    <a:pt x="11304" y="590"/>
                  </a:lnTo>
                  <a:lnTo>
                    <a:pt x="11563" y="644"/>
                  </a:lnTo>
                  <a:lnTo>
                    <a:pt x="11899" y="753"/>
                  </a:lnTo>
                  <a:lnTo>
                    <a:pt x="12210" y="869"/>
                  </a:lnTo>
                  <a:lnTo>
                    <a:pt x="12469" y="970"/>
                  </a:lnTo>
                  <a:lnTo>
                    <a:pt x="12693" y="1086"/>
                  </a:lnTo>
                  <a:lnTo>
                    <a:pt x="12882" y="1195"/>
                  </a:lnTo>
                  <a:lnTo>
                    <a:pt x="13029" y="1296"/>
                  </a:lnTo>
                  <a:lnTo>
                    <a:pt x="13158" y="1404"/>
                  </a:lnTo>
                  <a:lnTo>
                    <a:pt x="13253" y="1497"/>
                  </a:lnTo>
                  <a:lnTo>
                    <a:pt x="13331" y="1598"/>
                  </a:lnTo>
                  <a:lnTo>
                    <a:pt x="13383" y="1684"/>
                  </a:lnTo>
                  <a:lnTo>
                    <a:pt x="13426" y="1761"/>
                  </a:lnTo>
                  <a:lnTo>
                    <a:pt x="13451" y="1823"/>
                  </a:lnTo>
                  <a:lnTo>
                    <a:pt x="13460" y="1870"/>
                  </a:lnTo>
                  <a:lnTo>
                    <a:pt x="13469" y="1924"/>
                  </a:lnTo>
                  <a:lnTo>
                    <a:pt x="13460" y="1947"/>
                  </a:lnTo>
                  <a:lnTo>
                    <a:pt x="13460" y="1963"/>
                  </a:lnTo>
                  <a:lnTo>
                    <a:pt x="12831" y="2266"/>
                  </a:lnTo>
                  <a:lnTo>
                    <a:pt x="12210" y="2584"/>
                  </a:lnTo>
                  <a:lnTo>
                    <a:pt x="11615" y="2917"/>
                  </a:lnTo>
                  <a:lnTo>
                    <a:pt x="11020" y="3274"/>
                  </a:lnTo>
                  <a:lnTo>
                    <a:pt x="10434" y="3631"/>
                  </a:lnTo>
                  <a:lnTo>
                    <a:pt x="9864" y="4011"/>
                  </a:lnTo>
                  <a:lnTo>
                    <a:pt x="9304" y="4391"/>
                  </a:lnTo>
                  <a:lnTo>
                    <a:pt x="8761" y="4803"/>
                  </a:lnTo>
                  <a:lnTo>
                    <a:pt x="8226" y="5222"/>
                  </a:lnTo>
                  <a:lnTo>
                    <a:pt x="7700" y="5648"/>
                  </a:lnTo>
                  <a:lnTo>
                    <a:pt x="7191" y="6091"/>
                  </a:lnTo>
                  <a:lnTo>
                    <a:pt x="6691" y="6541"/>
                  </a:lnTo>
                  <a:lnTo>
                    <a:pt x="6208" y="6998"/>
                  </a:lnTo>
                  <a:lnTo>
                    <a:pt x="5743" y="7479"/>
                  </a:lnTo>
                  <a:lnTo>
                    <a:pt x="5294" y="7968"/>
                  </a:lnTo>
                  <a:lnTo>
                    <a:pt x="4846" y="8465"/>
                  </a:lnTo>
                  <a:lnTo>
                    <a:pt x="4415" y="8977"/>
                  </a:lnTo>
                  <a:lnTo>
                    <a:pt x="4010" y="9497"/>
                  </a:lnTo>
                  <a:lnTo>
                    <a:pt x="3234" y="10567"/>
                  </a:lnTo>
                  <a:lnTo>
                    <a:pt x="2871" y="11110"/>
                  </a:lnTo>
                  <a:lnTo>
                    <a:pt x="2526" y="11677"/>
                  </a:lnTo>
                  <a:lnTo>
                    <a:pt x="2199" y="12243"/>
                  </a:lnTo>
                  <a:lnTo>
                    <a:pt x="1880" y="12817"/>
                  </a:lnTo>
                  <a:lnTo>
                    <a:pt x="1578" y="13407"/>
                  </a:lnTo>
                  <a:lnTo>
                    <a:pt x="1302" y="13997"/>
                  </a:lnTo>
                  <a:lnTo>
                    <a:pt x="1052" y="14602"/>
                  </a:lnTo>
                  <a:lnTo>
                    <a:pt x="802" y="15215"/>
                  </a:lnTo>
                  <a:lnTo>
                    <a:pt x="578" y="15828"/>
                  </a:lnTo>
                  <a:lnTo>
                    <a:pt x="371" y="16464"/>
                  </a:lnTo>
                  <a:lnTo>
                    <a:pt x="172" y="17092"/>
                  </a:lnTo>
                  <a:lnTo>
                    <a:pt x="0" y="17728"/>
                  </a:lnTo>
                  <a:lnTo>
                    <a:pt x="1931" y="21600"/>
                  </a:lnTo>
                  <a:lnTo>
                    <a:pt x="2018" y="20669"/>
                  </a:lnTo>
                  <a:lnTo>
                    <a:pt x="2156" y="19753"/>
                  </a:lnTo>
                  <a:lnTo>
                    <a:pt x="2233" y="19303"/>
                  </a:lnTo>
                  <a:lnTo>
                    <a:pt x="2328" y="18853"/>
                  </a:lnTo>
                  <a:lnTo>
                    <a:pt x="2423" y="18396"/>
                  </a:lnTo>
                  <a:lnTo>
                    <a:pt x="2544" y="17961"/>
                  </a:lnTo>
                  <a:lnTo>
                    <a:pt x="2656" y="17519"/>
                  </a:lnTo>
                  <a:lnTo>
                    <a:pt x="2785" y="17077"/>
                  </a:lnTo>
                  <a:lnTo>
                    <a:pt x="2932" y="16642"/>
                  </a:lnTo>
                  <a:lnTo>
                    <a:pt x="3242" y="15789"/>
                  </a:lnTo>
                  <a:lnTo>
                    <a:pt x="3415" y="15370"/>
                  </a:lnTo>
                  <a:lnTo>
                    <a:pt x="3596" y="14951"/>
                  </a:lnTo>
                  <a:lnTo>
                    <a:pt x="3785" y="14540"/>
                  </a:lnTo>
                  <a:lnTo>
                    <a:pt x="3992" y="14121"/>
                  </a:lnTo>
                  <a:lnTo>
                    <a:pt x="4191" y="13725"/>
                  </a:lnTo>
                  <a:lnTo>
                    <a:pt x="4415" y="13329"/>
                  </a:lnTo>
                  <a:lnTo>
                    <a:pt x="4639" y="12926"/>
                  </a:lnTo>
                  <a:lnTo>
                    <a:pt x="4872" y="12546"/>
                  </a:lnTo>
                  <a:lnTo>
                    <a:pt x="5122" y="12158"/>
                  </a:lnTo>
                  <a:lnTo>
                    <a:pt x="5363" y="11778"/>
                  </a:lnTo>
                  <a:lnTo>
                    <a:pt x="5631" y="11405"/>
                  </a:lnTo>
                  <a:lnTo>
                    <a:pt x="5898" y="11025"/>
                  </a:lnTo>
                  <a:lnTo>
                    <a:pt x="6174" y="10660"/>
                  </a:lnTo>
                  <a:lnTo>
                    <a:pt x="6467" y="10311"/>
                  </a:lnTo>
                  <a:lnTo>
                    <a:pt x="6752" y="9954"/>
                  </a:lnTo>
                  <a:lnTo>
                    <a:pt x="7053" y="9605"/>
                  </a:lnTo>
                  <a:lnTo>
                    <a:pt x="7364" y="9264"/>
                  </a:lnTo>
                  <a:lnTo>
                    <a:pt x="7683" y="8930"/>
                  </a:lnTo>
                  <a:lnTo>
                    <a:pt x="8002" y="8604"/>
                  </a:lnTo>
                  <a:lnTo>
                    <a:pt x="8330" y="8278"/>
                  </a:lnTo>
                  <a:lnTo>
                    <a:pt x="9019" y="7642"/>
                  </a:lnTo>
                  <a:lnTo>
                    <a:pt x="9726" y="7037"/>
                  </a:lnTo>
                  <a:lnTo>
                    <a:pt x="10097" y="6750"/>
                  </a:lnTo>
                  <a:lnTo>
                    <a:pt x="10477" y="6463"/>
                  </a:lnTo>
                  <a:lnTo>
                    <a:pt x="10847" y="6184"/>
                  </a:lnTo>
                  <a:lnTo>
                    <a:pt x="11227" y="5920"/>
                  </a:lnTo>
                  <a:lnTo>
                    <a:pt x="11623" y="5648"/>
                  </a:lnTo>
                  <a:lnTo>
                    <a:pt x="12029" y="5392"/>
                  </a:lnTo>
                  <a:lnTo>
                    <a:pt x="12425" y="5144"/>
                  </a:lnTo>
                  <a:lnTo>
                    <a:pt x="13253" y="4663"/>
                  </a:lnTo>
                  <a:lnTo>
                    <a:pt x="13684" y="4430"/>
                  </a:lnTo>
                  <a:lnTo>
                    <a:pt x="14107" y="4221"/>
                  </a:lnTo>
                  <a:lnTo>
                    <a:pt x="14538" y="4003"/>
                  </a:lnTo>
                  <a:lnTo>
                    <a:pt x="14969" y="3802"/>
                  </a:lnTo>
                  <a:lnTo>
                    <a:pt x="15866" y="3414"/>
                  </a:lnTo>
                  <a:lnTo>
                    <a:pt x="16323" y="3235"/>
                  </a:lnTo>
                  <a:lnTo>
                    <a:pt x="16789" y="3065"/>
                  </a:lnTo>
                  <a:lnTo>
                    <a:pt x="17246" y="2902"/>
                  </a:lnTo>
                  <a:lnTo>
                    <a:pt x="17711" y="2747"/>
                  </a:lnTo>
                  <a:lnTo>
                    <a:pt x="18177" y="2599"/>
                  </a:lnTo>
                  <a:lnTo>
                    <a:pt x="18660" y="2459"/>
                  </a:lnTo>
                  <a:lnTo>
                    <a:pt x="19143" y="2335"/>
                  </a:lnTo>
                  <a:lnTo>
                    <a:pt x="19634" y="2211"/>
                  </a:lnTo>
                  <a:lnTo>
                    <a:pt x="20117" y="2103"/>
                  </a:lnTo>
                  <a:lnTo>
                    <a:pt x="20608" y="1994"/>
                  </a:lnTo>
                  <a:lnTo>
                    <a:pt x="21100" y="1901"/>
                  </a:lnTo>
                  <a:lnTo>
                    <a:pt x="21600" y="1823"/>
                  </a:lnTo>
                  <a:lnTo>
                    <a:pt x="21488" y="1769"/>
                  </a:lnTo>
                  <a:lnTo>
                    <a:pt x="21126" y="1622"/>
                  </a:lnTo>
                  <a:lnTo>
                    <a:pt x="20548" y="1412"/>
                  </a:lnTo>
                  <a:lnTo>
                    <a:pt x="20186" y="1288"/>
                  </a:lnTo>
                  <a:lnTo>
                    <a:pt x="19781" y="1156"/>
                  </a:lnTo>
                  <a:lnTo>
                    <a:pt x="19332" y="1016"/>
                  </a:lnTo>
                  <a:lnTo>
                    <a:pt x="18841" y="884"/>
                  </a:lnTo>
                  <a:lnTo>
                    <a:pt x="18323" y="745"/>
                  </a:lnTo>
                  <a:lnTo>
                    <a:pt x="17754" y="605"/>
                  </a:lnTo>
                  <a:lnTo>
                    <a:pt x="17168" y="481"/>
                  </a:lnTo>
                  <a:lnTo>
                    <a:pt x="16547" y="365"/>
                  </a:lnTo>
                  <a:lnTo>
                    <a:pt x="15909" y="264"/>
                  </a:lnTo>
                  <a:lnTo>
                    <a:pt x="15245" y="17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72000" tIns="72000" rIns="72000" bIns="72000"/>
            <a:lstStyle/>
            <a:p>
              <a:pPr algn="l" defTabSz="685800">
                <a:defRPr sz="1500" b="0"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  <p:sp>
          <p:nvSpPr>
            <p:cNvPr id="39" name="Freeform 40"/>
            <p:cNvSpPr/>
            <p:nvPr/>
          </p:nvSpPr>
          <p:spPr>
            <a:xfrm>
              <a:off x="2202220" y="4021939"/>
              <a:ext cx="1958985" cy="188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extrusionOk="0">
                  <a:moveTo>
                    <a:pt x="19872" y="13036"/>
                  </a:moveTo>
                  <a:cubicBezTo>
                    <a:pt x="19912" y="12847"/>
                    <a:pt x="19952" y="12657"/>
                    <a:pt x="19979" y="12482"/>
                  </a:cubicBezTo>
                  <a:cubicBezTo>
                    <a:pt x="20019" y="12293"/>
                    <a:pt x="20046" y="12104"/>
                    <a:pt x="20073" y="11914"/>
                  </a:cubicBezTo>
                  <a:cubicBezTo>
                    <a:pt x="20624" y="11901"/>
                    <a:pt x="21135" y="11820"/>
                    <a:pt x="21552" y="11685"/>
                  </a:cubicBezTo>
                  <a:cubicBezTo>
                    <a:pt x="21592" y="11131"/>
                    <a:pt x="21592" y="10564"/>
                    <a:pt x="21552" y="10023"/>
                  </a:cubicBezTo>
                  <a:cubicBezTo>
                    <a:pt x="21148" y="9875"/>
                    <a:pt x="20638" y="9794"/>
                    <a:pt x="20087" y="9780"/>
                  </a:cubicBezTo>
                  <a:cubicBezTo>
                    <a:pt x="20046" y="9402"/>
                    <a:pt x="19979" y="9024"/>
                    <a:pt x="19898" y="8659"/>
                  </a:cubicBezTo>
                  <a:cubicBezTo>
                    <a:pt x="20409" y="8456"/>
                    <a:pt x="20866" y="8200"/>
                    <a:pt x="21202" y="7929"/>
                  </a:cubicBezTo>
                  <a:cubicBezTo>
                    <a:pt x="21054" y="7389"/>
                    <a:pt x="20866" y="6876"/>
                    <a:pt x="20638" y="6376"/>
                  </a:cubicBezTo>
                  <a:cubicBezTo>
                    <a:pt x="20208" y="6376"/>
                    <a:pt x="19697" y="6471"/>
                    <a:pt x="19173" y="6646"/>
                  </a:cubicBezTo>
                  <a:cubicBezTo>
                    <a:pt x="19011" y="6308"/>
                    <a:pt x="18823" y="5971"/>
                    <a:pt x="18608" y="5660"/>
                  </a:cubicBezTo>
                  <a:cubicBezTo>
                    <a:pt x="19038" y="5295"/>
                    <a:pt x="19374" y="4890"/>
                    <a:pt x="19603" y="4525"/>
                  </a:cubicBezTo>
                  <a:cubicBezTo>
                    <a:pt x="19280" y="4080"/>
                    <a:pt x="18931" y="3647"/>
                    <a:pt x="18541" y="3256"/>
                  </a:cubicBezTo>
                  <a:cubicBezTo>
                    <a:pt x="18138" y="3404"/>
                    <a:pt x="17694" y="3661"/>
                    <a:pt x="17250" y="4012"/>
                  </a:cubicBezTo>
                  <a:cubicBezTo>
                    <a:pt x="16982" y="3755"/>
                    <a:pt x="16699" y="3512"/>
                    <a:pt x="16390" y="3283"/>
                  </a:cubicBezTo>
                  <a:cubicBezTo>
                    <a:pt x="16659" y="2783"/>
                    <a:pt x="16847" y="2296"/>
                    <a:pt x="16928" y="1878"/>
                  </a:cubicBezTo>
                  <a:cubicBezTo>
                    <a:pt x="16484" y="1567"/>
                    <a:pt x="16014" y="1283"/>
                    <a:pt x="15503" y="1040"/>
                  </a:cubicBezTo>
                  <a:cubicBezTo>
                    <a:pt x="15181" y="1324"/>
                    <a:pt x="14845" y="1716"/>
                    <a:pt x="14562" y="2202"/>
                  </a:cubicBezTo>
                  <a:cubicBezTo>
                    <a:pt x="14213" y="2053"/>
                    <a:pt x="13863" y="1918"/>
                    <a:pt x="13500" y="1810"/>
                  </a:cubicBezTo>
                  <a:cubicBezTo>
                    <a:pt x="13581" y="1256"/>
                    <a:pt x="13594" y="729"/>
                    <a:pt x="13527" y="311"/>
                  </a:cubicBezTo>
                  <a:cubicBezTo>
                    <a:pt x="13258" y="230"/>
                    <a:pt x="12990" y="176"/>
                    <a:pt x="12721" y="122"/>
                  </a:cubicBezTo>
                  <a:cubicBezTo>
                    <a:pt x="12452" y="81"/>
                    <a:pt x="12170" y="41"/>
                    <a:pt x="11901" y="14"/>
                  </a:cubicBezTo>
                  <a:cubicBezTo>
                    <a:pt x="11686" y="392"/>
                    <a:pt x="11511" y="878"/>
                    <a:pt x="11404" y="1432"/>
                  </a:cubicBezTo>
                  <a:cubicBezTo>
                    <a:pt x="11027" y="1405"/>
                    <a:pt x="10651" y="1391"/>
                    <a:pt x="10275" y="1418"/>
                  </a:cubicBezTo>
                  <a:cubicBezTo>
                    <a:pt x="10167" y="865"/>
                    <a:pt x="9992" y="378"/>
                    <a:pt x="9791" y="0"/>
                  </a:cubicBezTo>
                  <a:cubicBezTo>
                    <a:pt x="9240" y="41"/>
                    <a:pt x="8688" y="135"/>
                    <a:pt x="8164" y="270"/>
                  </a:cubicBezTo>
                  <a:cubicBezTo>
                    <a:pt x="8097" y="702"/>
                    <a:pt x="8097" y="1229"/>
                    <a:pt x="8178" y="1783"/>
                  </a:cubicBezTo>
                  <a:cubicBezTo>
                    <a:pt x="7815" y="1891"/>
                    <a:pt x="7465" y="2013"/>
                    <a:pt x="7116" y="2161"/>
                  </a:cubicBezTo>
                  <a:cubicBezTo>
                    <a:pt x="6834" y="1675"/>
                    <a:pt x="6498" y="1283"/>
                    <a:pt x="6175" y="986"/>
                  </a:cubicBezTo>
                  <a:cubicBezTo>
                    <a:pt x="5678" y="1229"/>
                    <a:pt x="5194" y="1499"/>
                    <a:pt x="4737" y="1810"/>
                  </a:cubicBezTo>
                  <a:cubicBezTo>
                    <a:pt x="4817" y="2242"/>
                    <a:pt x="5006" y="2729"/>
                    <a:pt x="5261" y="3229"/>
                  </a:cubicBezTo>
                  <a:cubicBezTo>
                    <a:pt x="4965" y="3445"/>
                    <a:pt x="4670" y="3688"/>
                    <a:pt x="4401" y="3944"/>
                  </a:cubicBezTo>
                  <a:cubicBezTo>
                    <a:pt x="3957" y="3593"/>
                    <a:pt x="3514" y="3323"/>
                    <a:pt x="3124" y="3174"/>
                  </a:cubicBezTo>
                  <a:cubicBezTo>
                    <a:pt x="2734" y="3566"/>
                    <a:pt x="2371" y="3985"/>
                    <a:pt x="2049" y="4431"/>
                  </a:cubicBezTo>
                  <a:cubicBezTo>
                    <a:pt x="2264" y="4809"/>
                    <a:pt x="2600" y="5201"/>
                    <a:pt x="3016" y="5579"/>
                  </a:cubicBezTo>
                  <a:cubicBezTo>
                    <a:pt x="2815" y="5890"/>
                    <a:pt x="2626" y="6214"/>
                    <a:pt x="2452" y="6565"/>
                  </a:cubicBezTo>
                  <a:cubicBezTo>
                    <a:pt x="1928" y="6376"/>
                    <a:pt x="1417" y="6281"/>
                    <a:pt x="987" y="6268"/>
                  </a:cubicBezTo>
                  <a:cubicBezTo>
                    <a:pt x="758" y="6768"/>
                    <a:pt x="570" y="7281"/>
                    <a:pt x="409" y="7821"/>
                  </a:cubicBezTo>
                  <a:cubicBezTo>
                    <a:pt x="745" y="8092"/>
                    <a:pt x="1188" y="8362"/>
                    <a:pt x="1712" y="8564"/>
                  </a:cubicBezTo>
                  <a:cubicBezTo>
                    <a:pt x="1672" y="8740"/>
                    <a:pt x="1632" y="8929"/>
                    <a:pt x="1592" y="9118"/>
                  </a:cubicBezTo>
                  <a:cubicBezTo>
                    <a:pt x="1565" y="9307"/>
                    <a:pt x="1538" y="9496"/>
                    <a:pt x="1511" y="9686"/>
                  </a:cubicBezTo>
                  <a:cubicBezTo>
                    <a:pt x="960" y="9686"/>
                    <a:pt x="436" y="9780"/>
                    <a:pt x="32" y="9915"/>
                  </a:cubicBezTo>
                  <a:cubicBezTo>
                    <a:pt x="-8" y="10469"/>
                    <a:pt x="-8" y="11023"/>
                    <a:pt x="19" y="11577"/>
                  </a:cubicBezTo>
                  <a:cubicBezTo>
                    <a:pt x="436" y="11712"/>
                    <a:pt x="946" y="11806"/>
                    <a:pt x="1497" y="11820"/>
                  </a:cubicBezTo>
                  <a:cubicBezTo>
                    <a:pt x="1538" y="12198"/>
                    <a:pt x="1605" y="12576"/>
                    <a:pt x="1686" y="12941"/>
                  </a:cubicBezTo>
                  <a:cubicBezTo>
                    <a:pt x="1161" y="13144"/>
                    <a:pt x="718" y="13400"/>
                    <a:pt x="382" y="13657"/>
                  </a:cubicBezTo>
                  <a:cubicBezTo>
                    <a:pt x="530" y="14197"/>
                    <a:pt x="718" y="14724"/>
                    <a:pt x="933" y="15224"/>
                  </a:cubicBezTo>
                  <a:cubicBezTo>
                    <a:pt x="1363" y="15224"/>
                    <a:pt x="1874" y="15129"/>
                    <a:pt x="2411" y="14954"/>
                  </a:cubicBezTo>
                  <a:cubicBezTo>
                    <a:pt x="2573" y="15292"/>
                    <a:pt x="2761" y="15616"/>
                    <a:pt x="2963" y="15940"/>
                  </a:cubicBezTo>
                  <a:cubicBezTo>
                    <a:pt x="2546" y="16305"/>
                    <a:pt x="2210" y="16696"/>
                    <a:pt x="1981" y="17061"/>
                  </a:cubicBezTo>
                  <a:cubicBezTo>
                    <a:pt x="2304" y="17520"/>
                    <a:pt x="2653" y="17953"/>
                    <a:pt x="3043" y="18344"/>
                  </a:cubicBezTo>
                  <a:cubicBezTo>
                    <a:pt x="3446" y="18196"/>
                    <a:pt x="3890" y="17926"/>
                    <a:pt x="4320" y="17574"/>
                  </a:cubicBezTo>
                  <a:cubicBezTo>
                    <a:pt x="4602" y="17845"/>
                    <a:pt x="4885" y="18088"/>
                    <a:pt x="5194" y="18317"/>
                  </a:cubicBezTo>
                  <a:cubicBezTo>
                    <a:pt x="4911" y="18804"/>
                    <a:pt x="4737" y="19290"/>
                    <a:pt x="4643" y="19722"/>
                  </a:cubicBezTo>
                  <a:cubicBezTo>
                    <a:pt x="5100" y="20033"/>
                    <a:pt x="5570" y="20317"/>
                    <a:pt x="6067" y="20560"/>
                  </a:cubicBezTo>
                  <a:cubicBezTo>
                    <a:pt x="6403" y="20276"/>
                    <a:pt x="6739" y="19871"/>
                    <a:pt x="7022" y="19398"/>
                  </a:cubicBezTo>
                  <a:cubicBezTo>
                    <a:pt x="7371" y="19547"/>
                    <a:pt x="7721" y="19682"/>
                    <a:pt x="8084" y="19790"/>
                  </a:cubicBezTo>
                  <a:cubicBezTo>
                    <a:pt x="8003" y="20344"/>
                    <a:pt x="7990" y="20857"/>
                    <a:pt x="8057" y="21289"/>
                  </a:cubicBezTo>
                  <a:cubicBezTo>
                    <a:pt x="8326" y="21357"/>
                    <a:pt x="8594" y="21424"/>
                    <a:pt x="8863" y="21465"/>
                  </a:cubicBezTo>
                  <a:cubicBezTo>
                    <a:pt x="9132" y="21519"/>
                    <a:pt x="9414" y="21559"/>
                    <a:pt x="9683" y="21586"/>
                  </a:cubicBezTo>
                  <a:cubicBezTo>
                    <a:pt x="9885" y="21208"/>
                    <a:pt x="10073" y="20722"/>
                    <a:pt x="10180" y="20168"/>
                  </a:cubicBezTo>
                  <a:cubicBezTo>
                    <a:pt x="10557" y="20195"/>
                    <a:pt x="10933" y="20195"/>
                    <a:pt x="11309" y="20182"/>
                  </a:cubicBezTo>
                  <a:cubicBezTo>
                    <a:pt x="11417" y="20722"/>
                    <a:pt x="11592" y="21222"/>
                    <a:pt x="11793" y="21600"/>
                  </a:cubicBezTo>
                  <a:cubicBezTo>
                    <a:pt x="12344" y="21546"/>
                    <a:pt x="12882" y="21451"/>
                    <a:pt x="13420" y="21316"/>
                  </a:cubicBezTo>
                  <a:cubicBezTo>
                    <a:pt x="13487" y="20898"/>
                    <a:pt x="13487" y="20371"/>
                    <a:pt x="13406" y="19817"/>
                  </a:cubicBezTo>
                  <a:cubicBezTo>
                    <a:pt x="13769" y="19709"/>
                    <a:pt x="14119" y="19587"/>
                    <a:pt x="14468" y="19439"/>
                  </a:cubicBezTo>
                  <a:cubicBezTo>
                    <a:pt x="14750" y="19911"/>
                    <a:pt x="15086" y="20317"/>
                    <a:pt x="15409" y="20600"/>
                  </a:cubicBezTo>
                  <a:cubicBezTo>
                    <a:pt x="15906" y="20371"/>
                    <a:pt x="16390" y="20087"/>
                    <a:pt x="16834" y="19776"/>
                  </a:cubicBezTo>
                  <a:cubicBezTo>
                    <a:pt x="16767" y="19358"/>
                    <a:pt x="16578" y="18871"/>
                    <a:pt x="16310" y="18371"/>
                  </a:cubicBezTo>
                  <a:cubicBezTo>
                    <a:pt x="16619" y="18155"/>
                    <a:pt x="16914" y="17912"/>
                    <a:pt x="17183" y="17642"/>
                  </a:cubicBezTo>
                  <a:cubicBezTo>
                    <a:pt x="17613" y="18007"/>
                    <a:pt x="18070" y="18263"/>
                    <a:pt x="18460" y="18426"/>
                  </a:cubicBezTo>
                  <a:cubicBezTo>
                    <a:pt x="18850" y="18034"/>
                    <a:pt x="19213" y="17615"/>
                    <a:pt x="19535" y="17156"/>
                  </a:cubicBezTo>
                  <a:cubicBezTo>
                    <a:pt x="19320" y="16791"/>
                    <a:pt x="18984" y="16386"/>
                    <a:pt x="18568" y="16021"/>
                  </a:cubicBezTo>
                  <a:cubicBezTo>
                    <a:pt x="18769" y="15710"/>
                    <a:pt x="18958" y="15373"/>
                    <a:pt x="19132" y="15035"/>
                  </a:cubicBezTo>
                  <a:cubicBezTo>
                    <a:pt x="19656" y="15224"/>
                    <a:pt x="20167" y="15319"/>
                    <a:pt x="20597" y="15332"/>
                  </a:cubicBezTo>
                  <a:cubicBezTo>
                    <a:pt x="20826" y="14832"/>
                    <a:pt x="21014" y="14305"/>
                    <a:pt x="21175" y="13765"/>
                  </a:cubicBezTo>
                  <a:cubicBezTo>
                    <a:pt x="20839" y="13495"/>
                    <a:pt x="20382" y="13238"/>
                    <a:pt x="19872" y="13036"/>
                  </a:cubicBezTo>
                  <a:close/>
                  <a:moveTo>
                    <a:pt x="9401" y="18507"/>
                  </a:moveTo>
                  <a:cubicBezTo>
                    <a:pt x="5153" y="17737"/>
                    <a:pt x="2344" y="13657"/>
                    <a:pt x="3110" y="9402"/>
                  </a:cubicBezTo>
                  <a:cubicBezTo>
                    <a:pt x="3890" y="5133"/>
                    <a:pt x="7949" y="2310"/>
                    <a:pt x="12183" y="3080"/>
                  </a:cubicBezTo>
                  <a:cubicBezTo>
                    <a:pt x="16431" y="3863"/>
                    <a:pt x="19240" y="7943"/>
                    <a:pt x="18460" y="12198"/>
                  </a:cubicBezTo>
                  <a:cubicBezTo>
                    <a:pt x="17694" y="16453"/>
                    <a:pt x="13635" y="19290"/>
                    <a:pt x="9401" y="18507"/>
                  </a:cubicBezTo>
                  <a:close/>
                </a:path>
              </a:pathLst>
            </a:custGeom>
            <a:solidFill>
              <a:srgbClr val="5E5E60"/>
            </a:solidFill>
            <a:ln w="12700">
              <a:miter lim="400000"/>
            </a:ln>
          </p:spPr>
          <p:txBody>
            <a:bodyPr lIns="72000" tIns="72000" rIns="72000" bIns="72000"/>
            <a:lstStyle/>
            <a:p>
              <a:pPr algn="l" defTabSz="685800">
                <a:defRPr sz="1500" b="0"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3323886" y="4962768"/>
            <a:ext cx="11989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/>
              <a:t>РЕЄСТРАЦІЯ НА ВЕБПОРТАЛІ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061112" y="4775132"/>
            <a:ext cx="22810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/>
              <a:t>ПОДАННЯ ЗАЯВИ ДЛЯ ПРИЗНАЧЕННЯ</a:t>
            </a:r>
            <a:r>
              <a:rPr lang="en-US" sz="1400" dirty="0"/>
              <a:t>,</a:t>
            </a:r>
            <a:r>
              <a:rPr lang="uk-UA" sz="1400" dirty="0"/>
              <a:t> ПЕРЕРАХУНКУ ПЕНСІЙ В ЕЛЕКТРОННОМУ ВИГЛЯДІ З  ПРИКРІПЛЕННЯМ СКАН-КОПІЙ ДОКУМЕНТІВ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773639" y="2441267"/>
            <a:ext cx="18606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/>
              <a:t>КОНТРОЛЬ СКАН-КОПІЙ ДОКУМЕНТІВ ПЕНСІОНЕРА ТА </a:t>
            </a:r>
            <a:r>
              <a:rPr lang="en-US" sz="1400" dirty="0"/>
              <a:t>SMS </a:t>
            </a:r>
            <a:r>
              <a:rPr lang="uk-UA" sz="1400" dirty="0"/>
              <a:t>ІНФОРМУВАННЯ ПЕНСІОНЕРА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614181" y="3064051"/>
            <a:ext cx="1616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/>
              <a:t>ВИПЛАТА ПЕНСІЙ ТА  </a:t>
            </a:r>
            <a:r>
              <a:rPr lang="en-US" sz="1400" dirty="0"/>
              <a:t>SMS </a:t>
            </a:r>
            <a:r>
              <a:rPr lang="uk-UA" sz="1400" dirty="0"/>
              <a:t>ІНФОРМУВАННЯ ПЕНСІОНЕРА </a:t>
            </a:r>
            <a:endParaRPr lang="ru-RU" sz="1400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47" y="1719442"/>
            <a:ext cx="2883363" cy="175433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250" y="4644547"/>
            <a:ext cx="2240847" cy="2130212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0" y="-293669"/>
            <a:ext cx="12192000" cy="17012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600"/>
              </a:spcBef>
            </a:pPr>
            <a:endParaRPr lang="en-US" sz="2800" b="1" dirty="0">
              <a:ln w="900" cmpd="sng">
                <a:solidFill>
                  <a:srgbClr val="5B9BD5">
                    <a:satMod val="190000"/>
                    <a:alpha val="55000"/>
                  </a:srgbClr>
                </a:solidFill>
                <a:prstDash val="solid"/>
              </a:ln>
              <a:solidFill>
                <a:srgbClr val="5B9BD5">
                  <a:satMod val="200000"/>
                  <a:tint val="3000"/>
                </a:srgbClr>
              </a:solidFill>
              <a:effectLst>
                <a:innerShdw blurRad="101600" dist="76200" dir="5400000">
                  <a:srgbClr val="5B9BD5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57" name="Прямокутник 19">
            <a:extLst>
              <a:ext uri="{FF2B5EF4-FFF2-40B4-BE49-F238E27FC236}">
                <a16:creationId xmlns:a16="http://schemas.microsoft.com/office/drawing/2014/main" id="{7F951060-9F68-4D7F-A6A1-182B223691C4}"/>
              </a:ext>
            </a:extLst>
          </p:cNvPr>
          <p:cNvSpPr/>
          <p:nvPr/>
        </p:nvSpPr>
        <p:spPr>
          <a:xfrm>
            <a:off x="479795" y="-104785"/>
            <a:ext cx="11709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ОНОВЛЕНА СИСТЕМА </a:t>
            </a: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ПРИЙОМУ</a:t>
            </a:r>
            <a:b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</a:b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ЗА ПРИНЦИПОМ «ОДНЕ ВІДВІДУВАННЯ»</a:t>
            </a:r>
          </a:p>
        </p:txBody>
      </p:sp>
    </p:spTree>
    <p:extLst>
      <p:ext uri="{BB962C8B-B14F-4D97-AF65-F5344CB8AC3E}">
        <p14:creationId xmlns:p14="http://schemas.microsoft.com/office/powerpoint/2010/main" val="220873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542"/>
            <a:ext cx="12192000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2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27"/>
            <a:ext cx="12221883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9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68095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99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248</Words>
  <Application>Microsoft Office PowerPoint</Application>
  <PresentationFormat>Широкий екран</PresentationFormat>
  <Paragraphs>36</Paragraphs>
  <Slides>23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Franklin Gothic Book</vt:lpstr>
      <vt:lpstr>Franklin Gothic Heavy</vt:lpstr>
      <vt:lpstr>Muller Narrow Light</vt:lpstr>
      <vt:lpstr>Тема Office</vt:lpstr>
      <vt:lpstr>Новітні технології  та сервіси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Новітні технології  та сервіси</dc:title>
  <dc:creator>Oleksandr Maletskiy</dc:creator>
  <cp:lastModifiedBy>Oleksandr Maletskiy</cp:lastModifiedBy>
  <cp:revision>7</cp:revision>
  <dcterms:modified xsi:type="dcterms:W3CDTF">2019-08-09T13:35:54Z</dcterms:modified>
</cp:coreProperties>
</file>